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Poppins"/>
      <p:regular r:id="rId10"/>
      <p:bold r:id="rId11"/>
      <p:italic r:id="rId12"/>
      <p:boldItalic r:id="rId13"/>
    </p:embeddedFont>
    <p:embeddedFont>
      <p:font typeface="Poppins Light"/>
      <p:regular r:id="rId14"/>
      <p:bold r:id="rId15"/>
      <p:italic r:id="rId16"/>
      <p:boldItalic r:id="rId17"/>
    </p:embeddedFont>
    <p:embeddedFont>
      <p:font typeface="Poppins Medium"/>
      <p:regular r:id="rId18"/>
      <p:bold r:id="rId19"/>
      <p:italic r:id="rId20"/>
      <p:boldItalic r:id="rId21"/>
    </p:embeddedFont>
    <p:embeddedFont>
      <p:font typeface="Poppins SemiBold"/>
      <p:regular r:id="rId22"/>
      <p:bold r:id="rId23"/>
      <p:italic r:id="rId24"/>
      <p:boldItalic r:id="rId25"/>
    </p:embeddedFont>
    <p:embeddedFont>
      <p:font typeface="P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italic.fntdata"/><Relationship Id="rId22" Type="http://schemas.openxmlformats.org/officeDocument/2006/relationships/font" Target="fonts/PoppinsSemiBold-regular.fntdata"/><Relationship Id="rId21" Type="http://schemas.openxmlformats.org/officeDocument/2006/relationships/font" Target="fonts/PoppinsMedium-boldItalic.fntdata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regular.fntdata"/><Relationship Id="rId25" Type="http://schemas.openxmlformats.org/officeDocument/2006/relationships/font" Target="fonts/PoppinsSemiBold-boldItalic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Poppins-bold.fntdata"/><Relationship Id="rId10" Type="http://schemas.openxmlformats.org/officeDocument/2006/relationships/font" Target="fonts/Poppins-regular.fntdata"/><Relationship Id="rId13" Type="http://schemas.openxmlformats.org/officeDocument/2006/relationships/font" Target="fonts/Poppins-boldItalic.fntdata"/><Relationship Id="rId12" Type="http://schemas.openxmlformats.org/officeDocument/2006/relationships/font" Target="fonts/Poppins-italic.fntdata"/><Relationship Id="rId15" Type="http://schemas.openxmlformats.org/officeDocument/2006/relationships/font" Target="fonts/PoppinsLight-bold.fntdata"/><Relationship Id="rId14" Type="http://schemas.openxmlformats.org/officeDocument/2006/relationships/font" Target="fonts/PoppinsLight-regular.fntdata"/><Relationship Id="rId17" Type="http://schemas.openxmlformats.org/officeDocument/2006/relationships/font" Target="fonts/PoppinsLight-boldItalic.fntdata"/><Relationship Id="rId16" Type="http://schemas.openxmlformats.org/officeDocument/2006/relationships/font" Target="fonts/PoppinsLight-italic.fntdata"/><Relationship Id="rId19" Type="http://schemas.openxmlformats.org/officeDocument/2006/relationships/font" Target="fonts/PoppinsMedium-bold.fntdata"/><Relationship Id="rId18" Type="http://schemas.openxmlformats.org/officeDocument/2006/relationships/font" Target="fonts/Poppi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bd6c00e73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bd6c00e73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99f2f57a7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99f2f57a7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5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0" name="Google Shape;10;p2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3388900" y="3355725"/>
            <a:ext cx="424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" name="Google Shape;28;p2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2" name="Google Shape;32;p2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1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27" name="Google Shape;227;p11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11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29" name="Google Shape;229;p11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33" name="Google Shape;233;p11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5" name="Google Shape;235;p11"/>
          <p:cNvSpPr txBox="1"/>
          <p:nvPr>
            <p:ph hasCustomPrompt="1" type="title"/>
          </p:nvPr>
        </p:nvSpPr>
        <p:spPr>
          <a:xfrm>
            <a:off x="2616100" y="1303050"/>
            <a:ext cx="5367000" cy="16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6" name="Google Shape;236;p11"/>
          <p:cNvSpPr txBox="1"/>
          <p:nvPr>
            <p:ph idx="1" type="subTitle"/>
          </p:nvPr>
        </p:nvSpPr>
        <p:spPr>
          <a:xfrm>
            <a:off x="2616100" y="2878075"/>
            <a:ext cx="5367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7" name="Google Shape;237;p11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1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11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45" name="Google Shape;245;p11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249" name="Google Shape;249;p11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54" name="Google Shape;254;p1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" name="Google Shape;255;p1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60" name="Google Shape;260;p1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2" name="Google Shape;262;p13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13"/>
          <p:cNvSpPr txBox="1"/>
          <p:nvPr>
            <p:ph idx="2" type="title"/>
          </p:nvPr>
        </p:nvSpPr>
        <p:spPr>
          <a:xfrm>
            <a:off x="3093638" y="1406225"/>
            <a:ext cx="208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13"/>
          <p:cNvSpPr txBox="1"/>
          <p:nvPr>
            <p:ph idx="1" type="subTitle"/>
          </p:nvPr>
        </p:nvSpPr>
        <p:spPr>
          <a:xfrm>
            <a:off x="3093648" y="1992763"/>
            <a:ext cx="208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3"/>
          <p:cNvSpPr txBox="1"/>
          <p:nvPr>
            <p:ph idx="3" type="title"/>
          </p:nvPr>
        </p:nvSpPr>
        <p:spPr>
          <a:xfrm>
            <a:off x="6126425" y="1406250"/>
            <a:ext cx="185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6" name="Google Shape;266;p13"/>
          <p:cNvSpPr txBox="1"/>
          <p:nvPr>
            <p:ph idx="4" type="subTitle"/>
          </p:nvPr>
        </p:nvSpPr>
        <p:spPr>
          <a:xfrm>
            <a:off x="6126425" y="1992763"/>
            <a:ext cx="208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3"/>
          <p:cNvSpPr txBox="1"/>
          <p:nvPr>
            <p:ph idx="5" type="title"/>
          </p:nvPr>
        </p:nvSpPr>
        <p:spPr>
          <a:xfrm>
            <a:off x="3093638" y="2807197"/>
            <a:ext cx="208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" name="Google Shape;268;p13"/>
          <p:cNvSpPr txBox="1"/>
          <p:nvPr>
            <p:ph idx="6" type="subTitle"/>
          </p:nvPr>
        </p:nvSpPr>
        <p:spPr>
          <a:xfrm>
            <a:off x="3093648" y="3393718"/>
            <a:ext cx="208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3"/>
          <p:cNvSpPr txBox="1"/>
          <p:nvPr>
            <p:ph idx="7" type="title"/>
          </p:nvPr>
        </p:nvSpPr>
        <p:spPr>
          <a:xfrm>
            <a:off x="6126425" y="2807188"/>
            <a:ext cx="208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" name="Google Shape;270;p13"/>
          <p:cNvSpPr txBox="1"/>
          <p:nvPr>
            <p:ph idx="8" type="subTitle"/>
          </p:nvPr>
        </p:nvSpPr>
        <p:spPr>
          <a:xfrm>
            <a:off x="6126425" y="3393712"/>
            <a:ext cx="208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3"/>
          <p:cNvSpPr txBox="1"/>
          <p:nvPr>
            <p:ph hasCustomPrompt="1" idx="9" type="title"/>
          </p:nvPr>
        </p:nvSpPr>
        <p:spPr>
          <a:xfrm>
            <a:off x="2374469" y="1665900"/>
            <a:ext cx="6786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hasCustomPrompt="1" idx="13" type="title"/>
          </p:nvPr>
        </p:nvSpPr>
        <p:spPr>
          <a:xfrm>
            <a:off x="2374400" y="3066850"/>
            <a:ext cx="6786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/>
          <p:nvPr>
            <p:ph hasCustomPrompt="1" idx="14" type="title"/>
          </p:nvPr>
        </p:nvSpPr>
        <p:spPr>
          <a:xfrm>
            <a:off x="5447825" y="1665900"/>
            <a:ext cx="6786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hasCustomPrompt="1" idx="15" type="title"/>
          </p:nvPr>
        </p:nvSpPr>
        <p:spPr>
          <a:xfrm>
            <a:off x="5447825" y="3062350"/>
            <a:ext cx="678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3" name="Google Shape;283;p13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287" name="Google Shape;287;p13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4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91" name="Google Shape;291;p14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" name="Google Shape;292;p14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4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97" name="Google Shape;297;p14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9" name="Google Shape;299;p14"/>
          <p:cNvSpPr txBox="1"/>
          <p:nvPr>
            <p:ph type="title"/>
          </p:nvPr>
        </p:nvSpPr>
        <p:spPr>
          <a:xfrm>
            <a:off x="3239800" y="1068116"/>
            <a:ext cx="4119600" cy="16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14"/>
          <p:cNvSpPr txBox="1"/>
          <p:nvPr>
            <p:ph idx="1" type="subTitle"/>
          </p:nvPr>
        </p:nvSpPr>
        <p:spPr>
          <a:xfrm>
            <a:off x="3121025" y="2226264"/>
            <a:ext cx="43572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4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14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09" name="Google Shape;309;p14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14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13" name="Google Shape;313;p14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5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17" name="Google Shape;317;p15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" name="Google Shape;318;p15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19" name="Google Shape;319;p15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15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323" name="Google Shape;323;p15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5" name="Google Shape;325;p15"/>
          <p:cNvSpPr txBox="1"/>
          <p:nvPr>
            <p:ph type="title"/>
          </p:nvPr>
        </p:nvSpPr>
        <p:spPr>
          <a:xfrm>
            <a:off x="3119525" y="2719281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15"/>
          <p:cNvSpPr txBox="1"/>
          <p:nvPr>
            <p:ph idx="1" type="subTitle"/>
          </p:nvPr>
        </p:nvSpPr>
        <p:spPr>
          <a:xfrm>
            <a:off x="3119525" y="1435119"/>
            <a:ext cx="4360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7" name="Google Shape;327;p15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5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5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15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15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15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35" name="Google Shape;335;p15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5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39" name="Google Shape;339;p15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6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43" name="Google Shape;343;p16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4" name="Google Shape;344;p16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45" name="Google Shape;345;p16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16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349" name="Google Shape;349;p16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1" name="Google Shape;351;p16"/>
          <p:cNvSpPr txBox="1"/>
          <p:nvPr>
            <p:ph type="title"/>
          </p:nvPr>
        </p:nvSpPr>
        <p:spPr>
          <a:xfrm>
            <a:off x="2391125" y="964400"/>
            <a:ext cx="2908500" cy="18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16"/>
          <p:cNvSpPr txBox="1"/>
          <p:nvPr>
            <p:ph idx="1" type="subTitle"/>
          </p:nvPr>
        </p:nvSpPr>
        <p:spPr>
          <a:xfrm>
            <a:off x="2391125" y="2789200"/>
            <a:ext cx="29085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6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6" name="Google Shape;356;p16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16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16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16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16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61" name="Google Shape;361;p16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65" name="Google Shape;365;p16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7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69" name="Google Shape;369;p17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17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71" name="Google Shape;371;p17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17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375" name="Google Shape;375;p17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7" name="Google Shape;377;p17"/>
          <p:cNvSpPr txBox="1"/>
          <p:nvPr>
            <p:ph type="title"/>
          </p:nvPr>
        </p:nvSpPr>
        <p:spPr>
          <a:xfrm>
            <a:off x="5299625" y="1558125"/>
            <a:ext cx="290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17"/>
          <p:cNvSpPr txBox="1"/>
          <p:nvPr>
            <p:ph idx="1" type="subTitle"/>
          </p:nvPr>
        </p:nvSpPr>
        <p:spPr>
          <a:xfrm>
            <a:off x="5299625" y="2130825"/>
            <a:ext cx="29085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7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7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7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2" name="Google Shape;382;p17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17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17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17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17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87" name="Google Shape;387;p17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17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91" name="Google Shape;391;p17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8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95" name="Google Shape;395;p18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18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97" name="Google Shape;397;p18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18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01" name="Google Shape;401;p18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3" name="Google Shape;403;p18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4" name="Google Shape;404;p18"/>
          <p:cNvSpPr txBox="1"/>
          <p:nvPr>
            <p:ph idx="2" type="title"/>
          </p:nvPr>
        </p:nvSpPr>
        <p:spPr>
          <a:xfrm>
            <a:off x="2938607" y="29480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18"/>
          <p:cNvSpPr txBox="1"/>
          <p:nvPr>
            <p:ph idx="1" type="subTitle"/>
          </p:nvPr>
        </p:nvSpPr>
        <p:spPr>
          <a:xfrm>
            <a:off x="2938600" y="3435675"/>
            <a:ext cx="2175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18"/>
          <p:cNvSpPr txBox="1"/>
          <p:nvPr>
            <p:ph idx="3" type="title"/>
          </p:nvPr>
        </p:nvSpPr>
        <p:spPr>
          <a:xfrm>
            <a:off x="5485333" y="29480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7" name="Google Shape;407;p18"/>
          <p:cNvSpPr txBox="1"/>
          <p:nvPr>
            <p:ph idx="4" type="subTitle"/>
          </p:nvPr>
        </p:nvSpPr>
        <p:spPr>
          <a:xfrm>
            <a:off x="5485326" y="3435675"/>
            <a:ext cx="2175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18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8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11" name="Google Shape;411;p18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18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18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18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416" name="Google Shape;416;p18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420" name="Google Shape;420;p18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19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424" name="Google Shape;424;p19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5" name="Google Shape;425;p19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426" name="Google Shape;426;p19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19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30" name="Google Shape;430;p19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2" name="Google Shape;432;p19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3" name="Google Shape;433;p19"/>
          <p:cNvSpPr txBox="1"/>
          <p:nvPr>
            <p:ph idx="2" type="title"/>
          </p:nvPr>
        </p:nvSpPr>
        <p:spPr>
          <a:xfrm>
            <a:off x="2391125" y="3151575"/>
            <a:ext cx="188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19"/>
          <p:cNvSpPr txBox="1"/>
          <p:nvPr>
            <p:ph idx="1" type="subTitle"/>
          </p:nvPr>
        </p:nvSpPr>
        <p:spPr>
          <a:xfrm>
            <a:off x="2391125" y="3486800"/>
            <a:ext cx="1883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9"/>
          <p:cNvSpPr txBox="1"/>
          <p:nvPr>
            <p:ph idx="3" type="title"/>
          </p:nvPr>
        </p:nvSpPr>
        <p:spPr>
          <a:xfrm>
            <a:off x="4357102" y="3151575"/>
            <a:ext cx="188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19"/>
          <p:cNvSpPr txBox="1"/>
          <p:nvPr>
            <p:ph idx="4" type="subTitle"/>
          </p:nvPr>
        </p:nvSpPr>
        <p:spPr>
          <a:xfrm>
            <a:off x="4357102" y="3486800"/>
            <a:ext cx="1883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9"/>
          <p:cNvSpPr txBox="1"/>
          <p:nvPr>
            <p:ph idx="5" type="title"/>
          </p:nvPr>
        </p:nvSpPr>
        <p:spPr>
          <a:xfrm>
            <a:off x="6323085" y="3151575"/>
            <a:ext cx="188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19"/>
          <p:cNvSpPr txBox="1"/>
          <p:nvPr>
            <p:ph idx="6" type="subTitle"/>
          </p:nvPr>
        </p:nvSpPr>
        <p:spPr>
          <a:xfrm>
            <a:off x="6323085" y="3486800"/>
            <a:ext cx="1883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19"/>
          <p:cNvSpPr txBox="1"/>
          <p:nvPr>
            <p:ph hasCustomPrompt="1" idx="7" type="title"/>
          </p:nvPr>
        </p:nvSpPr>
        <p:spPr>
          <a:xfrm>
            <a:off x="2894825" y="1301958"/>
            <a:ext cx="876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40" name="Google Shape;440;p19"/>
          <p:cNvSpPr txBox="1"/>
          <p:nvPr>
            <p:ph hasCustomPrompt="1" idx="8" type="title"/>
          </p:nvPr>
        </p:nvSpPr>
        <p:spPr>
          <a:xfrm>
            <a:off x="4860802" y="1301961"/>
            <a:ext cx="876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41" name="Google Shape;441;p19"/>
          <p:cNvSpPr txBox="1"/>
          <p:nvPr>
            <p:ph hasCustomPrompt="1" idx="9" type="title"/>
          </p:nvPr>
        </p:nvSpPr>
        <p:spPr>
          <a:xfrm>
            <a:off x="6826785" y="1301961"/>
            <a:ext cx="876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9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9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5" name="Google Shape;445;p19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19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19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19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450" name="Google Shape;450;p19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19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454" name="Google Shape;454;p19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_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0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458" name="Google Shape;458;p20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9" name="Google Shape;459;p20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460" name="Google Shape;460;p20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20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64" name="Google Shape;464;p20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6" name="Google Shape;466;p20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7" name="Google Shape;467;p2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0" name="Google Shape;470;p2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2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2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20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475" name="Google Shape;475;p20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20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479" name="Google Shape;479;p20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0"/>
          <p:cNvSpPr txBox="1"/>
          <p:nvPr>
            <p:ph idx="2" type="title"/>
          </p:nvPr>
        </p:nvSpPr>
        <p:spPr>
          <a:xfrm>
            <a:off x="3183775" y="1212954"/>
            <a:ext cx="154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2" name="Google Shape;482;p20"/>
          <p:cNvSpPr txBox="1"/>
          <p:nvPr>
            <p:ph idx="1" type="subTitle"/>
          </p:nvPr>
        </p:nvSpPr>
        <p:spPr>
          <a:xfrm>
            <a:off x="3272725" y="1587375"/>
            <a:ext cx="13701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20"/>
          <p:cNvSpPr txBox="1"/>
          <p:nvPr>
            <p:ph idx="3" type="title"/>
          </p:nvPr>
        </p:nvSpPr>
        <p:spPr>
          <a:xfrm>
            <a:off x="5867456" y="1212954"/>
            <a:ext cx="154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4" name="Google Shape;484;p20"/>
          <p:cNvSpPr txBox="1"/>
          <p:nvPr>
            <p:ph idx="4" type="subTitle"/>
          </p:nvPr>
        </p:nvSpPr>
        <p:spPr>
          <a:xfrm>
            <a:off x="5956406" y="1587375"/>
            <a:ext cx="13701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20"/>
          <p:cNvSpPr txBox="1"/>
          <p:nvPr>
            <p:ph hasCustomPrompt="1" idx="5" type="title"/>
          </p:nvPr>
        </p:nvSpPr>
        <p:spPr>
          <a:xfrm>
            <a:off x="3519775" y="2975658"/>
            <a:ext cx="876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86" name="Google Shape;486;p20"/>
          <p:cNvSpPr txBox="1"/>
          <p:nvPr>
            <p:ph hasCustomPrompt="1" idx="6" type="title"/>
          </p:nvPr>
        </p:nvSpPr>
        <p:spPr>
          <a:xfrm>
            <a:off x="6203463" y="2975675"/>
            <a:ext cx="876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6" name="Google Shape;36;p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" name="Google Shape;44;p3"/>
          <p:cNvSpPr txBox="1"/>
          <p:nvPr>
            <p:ph type="title"/>
          </p:nvPr>
        </p:nvSpPr>
        <p:spPr>
          <a:xfrm>
            <a:off x="2673275" y="2575625"/>
            <a:ext cx="525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3"/>
          <p:cNvSpPr txBox="1"/>
          <p:nvPr>
            <p:ph hasCustomPrompt="1" idx="2" type="title"/>
          </p:nvPr>
        </p:nvSpPr>
        <p:spPr>
          <a:xfrm>
            <a:off x="4567625" y="1422725"/>
            <a:ext cx="146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/>
          <p:nvPr>
            <p:ph idx="1" type="subTitle"/>
          </p:nvPr>
        </p:nvSpPr>
        <p:spPr>
          <a:xfrm>
            <a:off x="2673275" y="3352825"/>
            <a:ext cx="5252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55" name="Google Shape;55;p3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59" name="Google Shape;59;p3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6_1_1_2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1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489" name="Google Shape;489;p21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0" name="Google Shape;490;p21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491" name="Google Shape;491;p21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1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1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" name="Google Shape;494;p21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95" name="Google Shape;495;p21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7" name="Google Shape;497;p21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8" name="Google Shape;498;p21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1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1" name="Google Shape;501;p21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21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21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21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506" name="Google Shape;506;p21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21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510" name="Google Shape;510;p21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21"/>
          <p:cNvSpPr txBox="1"/>
          <p:nvPr>
            <p:ph idx="2" type="title"/>
          </p:nvPr>
        </p:nvSpPr>
        <p:spPr>
          <a:xfrm>
            <a:off x="2574763" y="2538300"/>
            <a:ext cx="154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3" name="Google Shape;513;p21"/>
          <p:cNvSpPr txBox="1"/>
          <p:nvPr>
            <p:ph idx="1" type="subTitle"/>
          </p:nvPr>
        </p:nvSpPr>
        <p:spPr>
          <a:xfrm>
            <a:off x="2663713" y="3025925"/>
            <a:ext cx="13701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21"/>
          <p:cNvSpPr txBox="1"/>
          <p:nvPr>
            <p:ph idx="3" type="title"/>
          </p:nvPr>
        </p:nvSpPr>
        <p:spPr>
          <a:xfrm>
            <a:off x="4525456" y="2538300"/>
            <a:ext cx="154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5" name="Google Shape;515;p21"/>
          <p:cNvSpPr txBox="1"/>
          <p:nvPr>
            <p:ph idx="4" type="subTitle"/>
          </p:nvPr>
        </p:nvSpPr>
        <p:spPr>
          <a:xfrm>
            <a:off x="4614406" y="3025925"/>
            <a:ext cx="13701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21"/>
          <p:cNvSpPr txBox="1"/>
          <p:nvPr>
            <p:ph idx="5" type="title"/>
          </p:nvPr>
        </p:nvSpPr>
        <p:spPr>
          <a:xfrm>
            <a:off x="6476119" y="2538300"/>
            <a:ext cx="154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7" name="Google Shape;517;p21"/>
          <p:cNvSpPr txBox="1"/>
          <p:nvPr>
            <p:ph idx="6" type="subTitle"/>
          </p:nvPr>
        </p:nvSpPr>
        <p:spPr>
          <a:xfrm>
            <a:off x="6565069" y="3025925"/>
            <a:ext cx="13701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21"/>
          <p:cNvSpPr txBox="1"/>
          <p:nvPr>
            <p:ph hasCustomPrompt="1" idx="7" type="title"/>
          </p:nvPr>
        </p:nvSpPr>
        <p:spPr>
          <a:xfrm>
            <a:off x="2910763" y="1721608"/>
            <a:ext cx="876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9" name="Google Shape;519;p21"/>
          <p:cNvSpPr txBox="1"/>
          <p:nvPr>
            <p:ph hasCustomPrompt="1" idx="8" type="title"/>
          </p:nvPr>
        </p:nvSpPr>
        <p:spPr>
          <a:xfrm>
            <a:off x="4861450" y="1721611"/>
            <a:ext cx="876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0" name="Google Shape;520;p21"/>
          <p:cNvSpPr txBox="1"/>
          <p:nvPr>
            <p:ph hasCustomPrompt="1" idx="9" type="title"/>
          </p:nvPr>
        </p:nvSpPr>
        <p:spPr>
          <a:xfrm>
            <a:off x="6812121" y="1721611"/>
            <a:ext cx="876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1">
  <p:cSld name="CUSTOM_6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22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523" name="Google Shape;523;p22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4" name="Google Shape;524;p22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525" name="Google Shape;525;p22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22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529" name="Google Shape;529;p22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1" name="Google Shape;531;p22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2" name="Google Shape;532;p22"/>
          <p:cNvSpPr txBox="1"/>
          <p:nvPr>
            <p:ph idx="2" type="title"/>
          </p:nvPr>
        </p:nvSpPr>
        <p:spPr>
          <a:xfrm>
            <a:off x="2391125" y="2369800"/>
            <a:ext cx="188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3" name="Google Shape;533;p22"/>
          <p:cNvSpPr txBox="1"/>
          <p:nvPr>
            <p:ph idx="1" type="subTitle"/>
          </p:nvPr>
        </p:nvSpPr>
        <p:spPr>
          <a:xfrm>
            <a:off x="2391125" y="1577650"/>
            <a:ext cx="18834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22"/>
          <p:cNvSpPr txBox="1"/>
          <p:nvPr>
            <p:ph idx="3" type="title"/>
          </p:nvPr>
        </p:nvSpPr>
        <p:spPr>
          <a:xfrm>
            <a:off x="6324725" y="2369800"/>
            <a:ext cx="188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5" name="Google Shape;535;p22"/>
          <p:cNvSpPr txBox="1"/>
          <p:nvPr>
            <p:ph idx="4" type="subTitle"/>
          </p:nvPr>
        </p:nvSpPr>
        <p:spPr>
          <a:xfrm>
            <a:off x="6324725" y="1577650"/>
            <a:ext cx="18834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22"/>
          <p:cNvSpPr txBox="1"/>
          <p:nvPr>
            <p:ph idx="5" type="title"/>
          </p:nvPr>
        </p:nvSpPr>
        <p:spPr>
          <a:xfrm>
            <a:off x="4357925" y="3627100"/>
            <a:ext cx="188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7" name="Google Shape;537;p22"/>
          <p:cNvSpPr txBox="1"/>
          <p:nvPr>
            <p:ph idx="6" type="subTitle"/>
          </p:nvPr>
        </p:nvSpPr>
        <p:spPr>
          <a:xfrm>
            <a:off x="4357925" y="2834950"/>
            <a:ext cx="18834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22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2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41" name="Google Shape;541;p22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p22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22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22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546" name="Google Shape;546;p22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22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550" name="Google Shape;550;p22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554" name="Google Shape;554;p2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5" name="Google Shape;555;p2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556" name="Google Shape;556;p2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9" name="Google Shape;559;p2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560" name="Google Shape;560;p2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2" name="Google Shape;562;p23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3" name="Google Shape;563;p23"/>
          <p:cNvSpPr txBox="1"/>
          <p:nvPr>
            <p:ph idx="2" type="title"/>
          </p:nvPr>
        </p:nvSpPr>
        <p:spPr>
          <a:xfrm>
            <a:off x="3140875" y="1526400"/>
            <a:ext cx="206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4" name="Google Shape;564;p23"/>
          <p:cNvSpPr txBox="1"/>
          <p:nvPr>
            <p:ph idx="1" type="subTitle"/>
          </p:nvPr>
        </p:nvSpPr>
        <p:spPr>
          <a:xfrm>
            <a:off x="3140875" y="19378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3"/>
          <p:cNvSpPr txBox="1"/>
          <p:nvPr>
            <p:ph idx="3" type="title"/>
          </p:nvPr>
        </p:nvSpPr>
        <p:spPr>
          <a:xfrm>
            <a:off x="5392375" y="1526400"/>
            <a:ext cx="206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" name="Google Shape;566;p23"/>
          <p:cNvSpPr txBox="1"/>
          <p:nvPr>
            <p:ph idx="4" type="subTitle"/>
          </p:nvPr>
        </p:nvSpPr>
        <p:spPr>
          <a:xfrm>
            <a:off x="5480275" y="19378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3"/>
          <p:cNvSpPr txBox="1"/>
          <p:nvPr>
            <p:ph idx="5" type="title"/>
          </p:nvPr>
        </p:nvSpPr>
        <p:spPr>
          <a:xfrm>
            <a:off x="3140875" y="2995513"/>
            <a:ext cx="206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23"/>
          <p:cNvSpPr txBox="1"/>
          <p:nvPr>
            <p:ph idx="6" type="subTitle"/>
          </p:nvPr>
        </p:nvSpPr>
        <p:spPr>
          <a:xfrm>
            <a:off x="3140875" y="340693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23"/>
          <p:cNvSpPr txBox="1"/>
          <p:nvPr>
            <p:ph idx="7" type="title"/>
          </p:nvPr>
        </p:nvSpPr>
        <p:spPr>
          <a:xfrm>
            <a:off x="5392375" y="2995513"/>
            <a:ext cx="206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0" name="Google Shape;570;p23"/>
          <p:cNvSpPr txBox="1"/>
          <p:nvPr>
            <p:ph idx="8" type="subTitle"/>
          </p:nvPr>
        </p:nvSpPr>
        <p:spPr>
          <a:xfrm>
            <a:off x="5480275" y="340693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4" name="Google Shape;574;p2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2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2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23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2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579" name="Google Shape;579;p23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2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583" name="Google Shape;583;p23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2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4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587" name="Google Shape;587;p24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8" name="Google Shape;588;p24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589" name="Google Shape;589;p24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24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593" name="Google Shape;593;p24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5" name="Google Shape;595;p24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6" name="Google Shape;596;p24"/>
          <p:cNvSpPr txBox="1"/>
          <p:nvPr>
            <p:ph idx="2" type="title"/>
          </p:nvPr>
        </p:nvSpPr>
        <p:spPr>
          <a:xfrm>
            <a:off x="2467325" y="1387263"/>
            <a:ext cx="1843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7" name="Google Shape;597;p24"/>
          <p:cNvSpPr txBox="1"/>
          <p:nvPr>
            <p:ph idx="1" type="subTitle"/>
          </p:nvPr>
        </p:nvSpPr>
        <p:spPr>
          <a:xfrm>
            <a:off x="2467400" y="1874888"/>
            <a:ext cx="1843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24"/>
          <p:cNvSpPr txBox="1"/>
          <p:nvPr>
            <p:ph idx="3" type="title"/>
          </p:nvPr>
        </p:nvSpPr>
        <p:spPr>
          <a:xfrm>
            <a:off x="2467325" y="2847038"/>
            <a:ext cx="1843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9" name="Google Shape;599;p24"/>
          <p:cNvSpPr txBox="1"/>
          <p:nvPr>
            <p:ph idx="4" type="subTitle"/>
          </p:nvPr>
        </p:nvSpPr>
        <p:spPr>
          <a:xfrm>
            <a:off x="2467400" y="3334663"/>
            <a:ext cx="1843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4"/>
          <p:cNvSpPr txBox="1"/>
          <p:nvPr>
            <p:ph idx="5" type="title"/>
          </p:nvPr>
        </p:nvSpPr>
        <p:spPr>
          <a:xfrm>
            <a:off x="6288050" y="1387263"/>
            <a:ext cx="1843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1" name="Google Shape;601;p24"/>
          <p:cNvSpPr txBox="1"/>
          <p:nvPr>
            <p:ph idx="6" type="subTitle"/>
          </p:nvPr>
        </p:nvSpPr>
        <p:spPr>
          <a:xfrm>
            <a:off x="6288125" y="1874888"/>
            <a:ext cx="1843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24"/>
          <p:cNvSpPr txBox="1"/>
          <p:nvPr>
            <p:ph idx="7" type="title"/>
          </p:nvPr>
        </p:nvSpPr>
        <p:spPr>
          <a:xfrm>
            <a:off x="6288050" y="2847038"/>
            <a:ext cx="1843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3" name="Google Shape;603;p24"/>
          <p:cNvSpPr txBox="1"/>
          <p:nvPr>
            <p:ph idx="8" type="subTitle"/>
          </p:nvPr>
        </p:nvSpPr>
        <p:spPr>
          <a:xfrm>
            <a:off x="6288125" y="3334663"/>
            <a:ext cx="1843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24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4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4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7" name="Google Shape;607;p24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8" name="Google Shape;608;p24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24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" name="Google Shape;611;p24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612" name="Google Shape;612;p24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24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616" name="Google Shape;616;p24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3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5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620" name="Google Shape;620;p25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" name="Google Shape;621;p25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622" name="Google Shape;622;p25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25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626" name="Google Shape;626;p25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8" name="Google Shape;628;p25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9" name="Google Shape;629;p25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2" name="Google Shape;632;p25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25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25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25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25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637" name="Google Shape;637;p25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25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641" name="Google Shape;641;p25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25"/>
          <p:cNvSpPr txBox="1"/>
          <p:nvPr>
            <p:ph idx="2" type="title"/>
          </p:nvPr>
        </p:nvSpPr>
        <p:spPr>
          <a:xfrm>
            <a:off x="2391225" y="15694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4" name="Google Shape;644;p25"/>
          <p:cNvSpPr txBox="1"/>
          <p:nvPr>
            <p:ph idx="1" type="subTitle"/>
          </p:nvPr>
        </p:nvSpPr>
        <p:spPr>
          <a:xfrm>
            <a:off x="2391225" y="1980875"/>
            <a:ext cx="1842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25"/>
          <p:cNvSpPr txBox="1"/>
          <p:nvPr>
            <p:ph idx="3" type="title"/>
          </p:nvPr>
        </p:nvSpPr>
        <p:spPr>
          <a:xfrm>
            <a:off x="4378153" y="15694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6" name="Google Shape;646;p25"/>
          <p:cNvSpPr txBox="1"/>
          <p:nvPr>
            <p:ph idx="4" type="subTitle"/>
          </p:nvPr>
        </p:nvSpPr>
        <p:spPr>
          <a:xfrm>
            <a:off x="4378152" y="1980875"/>
            <a:ext cx="1842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25"/>
          <p:cNvSpPr txBox="1"/>
          <p:nvPr>
            <p:ph idx="5" type="title"/>
          </p:nvPr>
        </p:nvSpPr>
        <p:spPr>
          <a:xfrm>
            <a:off x="3384688" y="30028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8" name="Google Shape;648;p25"/>
          <p:cNvSpPr txBox="1"/>
          <p:nvPr>
            <p:ph idx="6" type="subTitle"/>
          </p:nvPr>
        </p:nvSpPr>
        <p:spPr>
          <a:xfrm>
            <a:off x="3211750" y="3414275"/>
            <a:ext cx="2188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25"/>
          <p:cNvSpPr txBox="1"/>
          <p:nvPr>
            <p:ph idx="7" type="title"/>
          </p:nvPr>
        </p:nvSpPr>
        <p:spPr>
          <a:xfrm>
            <a:off x="5371612" y="30028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0" name="Google Shape;650;p25"/>
          <p:cNvSpPr txBox="1"/>
          <p:nvPr>
            <p:ph idx="8" type="subTitle"/>
          </p:nvPr>
        </p:nvSpPr>
        <p:spPr>
          <a:xfrm>
            <a:off x="5198649" y="3414275"/>
            <a:ext cx="2188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25"/>
          <p:cNvSpPr txBox="1"/>
          <p:nvPr>
            <p:ph idx="9" type="title"/>
          </p:nvPr>
        </p:nvSpPr>
        <p:spPr>
          <a:xfrm>
            <a:off x="6365076" y="15694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2" name="Google Shape;652;p25"/>
          <p:cNvSpPr txBox="1"/>
          <p:nvPr>
            <p:ph idx="13" type="subTitle"/>
          </p:nvPr>
        </p:nvSpPr>
        <p:spPr>
          <a:xfrm>
            <a:off x="6365075" y="1980875"/>
            <a:ext cx="1842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26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655" name="Google Shape;655;p26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6" name="Google Shape;656;p26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657" name="Google Shape;657;p26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" name="Google Shape;660;p26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661" name="Google Shape;661;p26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3" name="Google Shape;663;p26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4" name="Google Shape;664;p26"/>
          <p:cNvSpPr txBox="1"/>
          <p:nvPr>
            <p:ph idx="2" type="title"/>
          </p:nvPr>
        </p:nvSpPr>
        <p:spPr>
          <a:xfrm>
            <a:off x="2391225" y="15694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5" name="Google Shape;665;p26"/>
          <p:cNvSpPr txBox="1"/>
          <p:nvPr>
            <p:ph idx="1" type="subTitle"/>
          </p:nvPr>
        </p:nvSpPr>
        <p:spPr>
          <a:xfrm>
            <a:off x="2391225" y="1980875"/>
            <a:ext cx="1842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26"/>
          <p:cNvSpPr txBox="1"/>
          <p:nvPr>
            <p:ph idx="3" type="title"/>
          </p:nvPr>
        </p:nvSpPr>
        <p:spPr>
          <a:xfrm>
            <a:off x="4378153" y="15694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7" name="Google Shape;667;p26"/>
          <p:cNvSpPr txBox="1"/>
          <p:nvPr>
            <p:ph idx="4" type="subTitle"/>
          </p:nvPr>
        </p:nvSpPr>
        <p:spPr>
          <a:xfrm>
            <a:off x="4378152" y="1980875"/>
            <a:ext cx="1842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26"/>
          <p:cNvSpPr txBox="1"/>
          <p:nvPr>
            <p:ph idx="5" type="title"/>
          </p:nvPr>
        </p:nvSpPr>
        <p:spPr>
          <a:xfrm>
            <a:off x="2391225" y="31552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9" name="Google Shape;669;p26"/>
          <p:cNvSpPr txBox="1"/>
          <p:nvPr>
            <p:ph idx="6" type="subTitle"/>
          </p:nvPr>
        </p:nvSpPr>
        <p:spPr>
          <a:xfrm>
            <a:off x="2391225" y="3566675"/>
            <a:ext cx="1842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26"/>
          <p:cNvSpPr txBox="1"/>
          <p:nvPr>
            <p:ph idx="7" type="title"/>
          </p:nvPr>
        </p:nvSpPr>
        <p:spPr>
          <a:xfrm>
            <a:off x="4378150" y="31552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1" name="Google Shape;671;p26"/>
          <p:cNvSpPr txBox="1"/>
          <p:nvPr>
            <p:ph idx="8" type="subTitle"/>
          </p:nvPr>
        </p:nvSpPr>
        <p:spPr>
          <a:xfrm>
            <a:off x="4378196" y="3566675"/>
            <a:ext cx="1842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26"/>
          <p:cNvSpPr txBox="1"/>
          <p:nvPr>
            <p:ph idx="9" type="title"/>
          </p:nvPr>
        </p:nvSpPr>
        <p:spPr>
          <a:xfrm>
            <a:off x="6365076" y="15694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3" name="Google Shape;673;p26"/>
          <p:cNvSpPr txBox="1"/>
          <p:nvPr>
            <p:ph idx="13" type="subTitle"/>
          </p:nvPr>
        </p:nvSpPr>
        <p:spPr>
          <a:xfrm>
            <a:off x="6365075" y="1980875"/>
            <a:ext cx="1842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26"/>
          <p:cNvSpPr txBox="1"/>
          <p:nvPr>
            <p:ph idx="14" type="title"/>
          </p:nvPr>
        </p:nvSpPr>
        <p:spPr>
          <a:xfrm>
            <a:off x="6365076" y="3155250"/>
            <a:ext cx="184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5" name="Google Shape;675;p26"/>
          <p:cNvSpPr txBox="1"/>
          <p:nvPr>
            <p:ph idx="15" type="subTitle"/>
          </p:nvPr>
        </p:nvSpPr>
        <p:spPr>
          <a:xfrm>
            <a:off x="6365168" y="3566675"/>
            <a:ext cx="1842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26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6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6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79" name="Google Shape;679;p26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26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1" name="Google Shape;681;p26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2" name="Google Shape;682;p26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26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684" name="Google Shape;684;p26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26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688" name="Google Shape;688;p26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27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692" name="Google Shape;692;p27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3" name="Google Shape;693;p27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694" name="Google Shape;694;p27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7" name="Google Shape;697;p27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698" name="Google Shape;698;p27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0" name="Google Shape;700;p27"/>
          <p:cNvSpPr txBox="1"/>
          <p:nvPr>
            <p:ph hasCustomPrompt="1" type="title"/>
          </p:nvPr>
        </p:nvSpPr>
        <p:spPr>
          <a:xfrm>
            <a:off x="3964300" y="691800"/>
            <a:ext cx="2670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1" name="Google Shape;701;p27"/>
          <p:cNvSpPr txBox="1"/>
          <p:nvPr>
            <p:ph idx="1" type="subTitle"/>
          </p:nvPr>
        </p:nvSpPr>
        <p:spPr>
          <a:xfrm>
            <a:off x="3964300" y="1199002"/>
            <a:ext cx="2670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02" name="Google Shape;702;p27"/>
          <p:cNvSpPr txBox="1"/>
          <p:nvPr>
            <p:ph hasCustomPrompt="1" idx="2" type="title"/>
          </p:nvPr>
        </p:nvSpPr>
        <p:spPr>
          <a:xfrm>
            <a:off x="3964300" y="1837111"/>
            <a:ext cx="2670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3" name="Google Shape;703;p27"/>
          <p:cNvSpPr txBox="1"/>
          <p:nvPr>
            <p:ph idx="3" type="subTitle"/>
          </p:nvPr>
        </p:nvSpPr>
        <p:spPr>
          <a:xfrm>
            <a:off x="3964300" y="2357026"/>
            <a:ext cx="2670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04" name="Google Shape;704;p27"/>
          <p:cNvSpPr txBox="1"/>
          <p:nvPr>
            <p:ph hasCustomPrompt="1" idx="4" type="title"/>
          </p:nvPr>
        </p:nvSpPr>
        <p:spPr>
          <a:xfrm>
            <a:off x="3964300" y="2982423"/>
            <a:ext cx="2670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5" name="Google Shape;705;p27"/>
          <p:cNvSpPr txBox="1"/>
          <p:nvPr>
            <p:ph idx="5" type="subTitle"/>
          </p:nvPr>
        </p:nvSpPr>
        <p:spPr>
          <a:xfrm>
            <a:off x="3964300" y="3515050"/>
            <a:ext cx="2670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06" name="Google Shape;706;p27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7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7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09" name="Google Shape;709;p27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0" name="Google Shape;710;p27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27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2" name="Google Shape;712;p27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27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714" name="Google Shape;714;p27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27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718" name="Google Shape;718;p27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8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4" name="Google Shape;724;p28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28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28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28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28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729" name="Google Shape;729;p28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28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733" name="Google Shape;733;p28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2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9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738" name="Google Shape;738;p29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9" name="Google Shape;739;p29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740" name="Google Shape;740;p29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" name="Google Shape;743;p29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744" name="Google Shape;744;p29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9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6" name="Google Shape;746;p29"/>
          <p:cNvSpPr txBox="1"/>
          <p:nvPr/>
        </p:nvSpPr>
        <p:spPr>
          <a:xfrm>
            <a:off x="3663425" y="3193200"/>
            <a:ext cx="32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7" name="Google Shape;747;p29"/>
          <p:cNvSpPr txBox="1"/>
          <p:nvPr>
            <p:ph type="title"/>
          </p:nvPr>
        </p:nvSpPr>
        <p:spPr>
          <a:xfrm>
            <a:off x="3578825" y="678700"/>
            <a:ext cx="34347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8" name="Google Shape;748;p29"/>
          <p:cNvSpPr txBox="1"/>
          <p:nvPr>
            <p:ph idx="1" type="subTitle"/>
          </p:nvPr>
        </p:nvSpPr>
        <p:spPr>
          <a:xfrm>
            <a:off x="3585725" y="16567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29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9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9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52" name="Google Shape;752;p29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p29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4" name="Google Shape;754;p29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p29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6" name="Google Shape;756;p29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757" name="Google Shape;757;p29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761" name="Google Shape;761;p29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5511937" y="227671"/>
            <a:ext cx="2491200" cy="251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8107044" y="247440"/>
            <a:ext cx="323388" cy="211832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7742331" y="283445"/>
            <a:ext cx="146689" cy="139689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rect b="b" l="l" r="r" t="t"/>
              <a:pathLst>
                <a:path extrusionOk="0" h="1446" w="1589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rect b="b" l="l" r="r" t="t"/>
              <a:pathLst>
                <a:path extrusionOk="0" h="652" w="652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4504042" y="4522157"/>
            <a:ext cx="2469817" cy="251415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rect b="b" l="l" r="r" t="t"/>
              <a:pathLst>
                <a:path extrusionOk="0" h="13784" w="1793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rect b="b" l="l" r="r" t="t"/>
                <a:pathLst>
                  <a:path extrusionOk="0" h="14905" w="14905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rect b="b" l="l" r="r" t="t"/>
                <a:pathLst>
                  <a:path extrusionOk="0" fill="none" h="6052" w="1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cap="flat" cmpd="sng" w="9525">
                <a:solidFill>
                  <a:schemeClr val="dk2"/>
                </a:solidFill>
                <a:prstDash val="solid"/>
                <a:miter lim="11205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rect b="b" l="l" r="r" t="t"/>
                <a:pathLst>
                  <a:path extrusionOk="0" fill="none" h="1" w="6052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cap="flat" cmpd="sng" w="9525">
                <a:solidFill>
                  <a:schemeClr val="dk2"/>
                </a:solidFill>
                <a:prstDash val="solid"/>
                <a:miter lim="11205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rect b="b" l="l" r="r" t="t"/>
                <a:pathLst>
                  <a:path extrusionOk="0" h="47066" w="47066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rect b="b" l="l" r="r" t="t"/>
                <a:pathLst>
                  <a:path extrusionOk="0" h="16025" w="13897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rect b="b" l="l" r="r" t="t"/>
                <a:pathLst>
                  <a:path extrusionOk="0" h="10758" w="9414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rect b="b" l="l" r="r" t="t"/>
                <a:pathLst>
                  <a:path extrusionOk="0" h="10758" w="1906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rect b="b" l="l" r="r" t="t"/>
                <a:pathLst>
                  <a:path extrusionOk="0" h="10758" w="9414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rect b="b" l="l" r="r" t="t"/>
                <a:pathLst>
                  <a:path extrusionOk="0" h="10758" w="2018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2705200" y="4862825"/>
            <a:ext cx="6067500" cy="894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fmla="val 111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PLAYLIST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rect b="b" l="l" r="r" t="t"/>
              <a:pathLst>
                <a:path extrusionOk="0" h="6112" w="4452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rect b="b" l="l" r="r" t="t"/>
              <a:pathLst>
                <a:path extrusionOk="0" h="11901" w="11902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41854" y="362256"/>
            <a:ext cx="251459" cy="201169"/>
          </a:xfrm>
          <a:custGeom>
            <a:rect b="b" l="l" r="r" t="t"/>
            <a:pathLst>
              <a:path extrusionOk="0" h="1972" w="2392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0">
            <a:hlinkClick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 OF CONTENTS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action="ppaction://hlinksldjump" r:id="rId2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Vs Solution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Main Product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&amp; Competition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Business Model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30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161966" y="797362"/>
            <a:ext cx="211236" cy="239677"/>
          </a:xfrm>
          <a:custGeom>
            <a:rect b="b" l="l" r="r" t="t"/>
            <a:pathLst>
              <a:path extrusionOk="0" h="11905" w="10491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rect b="b" l="l" r="r" t="t"/>
              <a:pathLst>
                <a:path extrusionOk="0" h="1027" w="1027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rect b="b" l="l" r="r" t="t"/>
              <a:pathLst>
                <a:path extrusionOk="0" h="572" w="1741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30">
            <a:hlinkClick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THANKS!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action="ppaction://hlinksldjump" r:id="rId4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4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70" name="Google Shape;70;p4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74" name="Google Shape;74;p4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4"/>
          <p:cNvSpPr txBox="1"/>
          <p:nvPr>
            <p:ph idx="1" type="body"/>
          </p:nvPr>
        </p:nvSpPr>
        <p:spPr>
          <a:xfrm>
            <a:off x="720000" y="10633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0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5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80" name="Google Shape;80;p5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" name="Google Shape;81;p5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5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" name="Google Shape;88;p5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2" type="title"/>
          </p:nvPr>
        </p:nvSpPr>
        <p:spPr>
          <a:xfrm>
            <a:off x="2456350" y="2240800"/>
            <a:ext cx="261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3" type="title"/>
          </p:nvPr>
        </p:nvSpPr>
        <p:spPr>
          <a:xfrm>
            <a:off x="5530700" y="2240800"/>
            <a:ext cx="261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1" type="subTitle"/>
          </p:nvPr>
        </p:nvSpPr>
        <p:spPr>
          <a:xfrm>
            <a:off x="5530702" y="2728425"/>
            <a:ext cx="26121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5"/>
          <p:cNvSpPr txBox="1"/>
          <p:nvPr>
            <p:ph idx="4" type="subTitle"/>
          </p:nvPr>
        </p:nvSpPr>
        <p:spPr>
          <a:xfrm>
            <a:off x="2456350" y="2728425"/>
            <a:ext cx="26121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5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5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101" name="Google Shape;101;p5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105" name="Google Shape;105;p5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6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09" name="Google Shape;109;p6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6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11" name="Google Shape;111;p6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6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15" name="Google Shape;115;p6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" name="Google Shape;117;p6"/>
          <p:cNvSpPr txBox="1"/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6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126" name="Google Shape;126;p6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130" name="Google Shape;130;p6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7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34" name="Google Shape;134;p7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7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36" name="Google Shape;136;p7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7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40" name="Google Shape;140;p7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2851875" y="1596825"/>
            <a:ext cx="36090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7"/>
          <p:cNvSpPr txBox="1"/>
          <p:nvPr>
            <p:ph type="title"/>
          </p:nvPr>
        </p:nvSpPr>
        <p:spPr>
          <a:xfrm>
            <a:off x="2851875" y="930075"/>
            <a:ext cx="3609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7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7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152" name="Google Shape;152;p7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7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156" name="Google Shape;156;p7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8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60" name="Google Shape;160;p8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8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66" name="Google Shape;166;p8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8" name="Google Shape;168;p8"/>
          <p:cNvSpPr txBox="1"/>
          <p:nvPr>
            <p:ph type="title"/>
          </p:nvPr>
        </p:nvSpPr>
        <p:spPr>
          <a:xfrm>
            <a:off x="2672675" y="1307100"/>
            <a:ext cx="5253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69" name="Google Shape;169;p8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8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177" name="Google Shape;177;p8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181" name="Google Shape;181;p8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9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85" name="Google Shape;185;p9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9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87" name="Google Shape;187;p9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9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91" name="Google Shape;191;p9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rect b="b" l="l" r="r" t="t"/>
                <a:pathLst>
                  <a:path extrusionOk="0" h="1446" w="1589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rect b="b" l="l" r="r" t="t"/>
                <a:pathLst>
                  <a:path extrusionOk="0" h="652" w="652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3237625" y="1769650"/>
            <a:ext cx="412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3237713" y="2364850"/>
            <a:ext cx="4123800" cy="13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9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9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03" name="Google Shape;203;p9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207" name="Google Shape;207;p9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1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4504042" y="4603191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0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19" name="Google Shape;219;p10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cap="flat" cmpd="sng" w="9525">
              <a:solidFill>
                <a:schemeClr val="dk2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0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223" name="Google Shape;223;p10"/>
            <p:cNvSpPr/>
            <p:nvPr/>
          </p:nvSpPr>
          <p:spPr>
            <a:xfrm>
              <a:off x="5664289" y="4604097"/>
              <a:ext cx="302399" cy="302399"/>
            </a:xfrm>
            <a:custGeom>
              <a:rect b="b" l="l" r="r" t="t"/>
              <a:pathLst>
                <a:path extrusionOk="0" h="47066" w="47066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5787402" y="4712088"/>
              <a:ext cx="89288" cy="102961"/>
            </a:xfrm>
            <a:custGeom>
              <a:rect b="b" l="l" r="r" t="t"/>
              <a:pathLst>
                <a:path extrusionOk="0" h="16025" w="13897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sz="2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sz="2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sz="2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sz="2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sz="2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sz="2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sz="2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sz="2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sz="2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5170">
          <p15:clr>
            <a:srgbClr val="EA4335"/>
          </p15:clr>
        </p15:guide>
        <p15:guide id="7" pos="1506">
          <p15:clr>
            <a:srgbClr val="EA4335"/>
          </p15:clr>
        </p15:guide>
        <p15:guide id="8" pos="333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5.xml"/><Relationship Id="rId4" Type="http://schemas.openxmlformats.org/officeDocument/2006/relationships/slide" Target="/ppt/slides/slide1.xml"/><Relationship Id="rId9" Type="http://schemas.openxmlformats.org/officeDocument/2006/relationships/image" Target="../media/image1.png"/><Relationship Id="rId5" Type="http://schemas.openxmlformats.org/officeDocument/2006/relationships/slide" Target="/ppt/slides/slide1.xml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1.xml"/><Relationship Id="rId9" Type="http://schemas.openxmlformats.org/officeDocument/2006/relationships/image" Target="../media/image2.png"/><Relationship Id="rId5" Type="http://schemas.openxmlformats.org/officeDocument/2006/relationships/slide" Target="/ppt/slides/slide1.xml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Relationship Id="rId4" Type="http://schemas.openxmlformats.org/officeDocument/2006/relationships/slide" Target="/ppt/slides/slide1.xml"/><Relationship Id="rId9" Type="http://schemas.openxmlformats.org/officeDocument/2006/relationships/image" Target="../media/image10.png"/><Relationship Id="rId5" Type="http://schemas.openxmlformats.org/officeDocument/2006/relationships/slide" Target="/ppt/slides/slide1.xml"/><Relationship Id="rId6" Type="http://schemas.openxmlformats.org/officeDocument/2006/relationships/image" Target="../media/image13.jpg"/><Relationship Id="rId7" Type="http://schemas.openxmlformats.org/officeDocument/2006/relationships/image" Target="../media/image12.jpg"/><Relationship Id="rId8" Type="http://schemas.openxmlformats.org/officeDocument/2006/relationships/image" Target="../media/image6.png"/><Relationship Id="rId11" Type="http://schemas.openxmlformats.org/officeDocument/2006/relationships/image" Target="../media/image8.png"/><Relationship Id="rId10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31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829" name="Google Shape;829;p31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fmla="val 111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2" name="Google Shape;832;p31"/>
          <p:cNvSpPr/>
          <p:nvPr/>
        </p:nvSpPr>
        <p:spPr>
          <a:xfrm>
            <a:off x="3282550" y="3237825"/>
            <a:ext cx="4459500" cy="564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1"/>
          <p:cNvSpPr txBox="1"/>
          <p:nvPr>
            <p:ph idx="1" type="subTitle"/>
          </p:nvPr>
        </p:nvSpPr>
        <p:spPr>
          <a:xfrm>
            <a:off x="3388900" y="3355725"/>
            <a:ext cx="424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SPOTIFY</a:t>
            </a:r>
            <a:endParaRPr b="1" sz="1800">
              <a:solidFill>
                <a:schemeClr val="lt1"/>
              </a:solidFill>
            </a:endParaRPr>
          </a:p>
        </p:txBody>
      </p:sp>
      <p:cxnSp>
        <p:nvCxnSpPr>
          <p:cNvPr id="834" name="Google Shape;834;p3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3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3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31"/>
          <p:cNvSpPr txBox="1"/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VALIDACIÓN</a:t>
            </a:r>
            <a:r>
              <a:rPr lang="en" sz="5600">
                <a:solidFill>
                  <a:schemeClr val="lt1"/>
                </a:solidFill>
              </a:rPr>
              <a:t> </a:t>
            </a:r>
            <a:r>
              <a:rPr lang="en" sz="6400">
                <a:solidFill>
                  <a:schemeClr val="lt1"/>
                </a:solidFill>
              </a:rPr>
              <a:t>DE</a:t>
            </a:r>
            <a:endParaRPr sz="6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 </a:t>
            </a:r>
            <a:r>
              <a:rPr b="0" lang="en" sz="5600">
                <a:solidFill>
                  <a:srgbClr val="00FF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HIPÓTESIS</a:t>
            </a:r>
            <a:r>
              <a:rPr b="0" lang="en" sz="5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b="0" sz="5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838" name="Google Shape;838;p3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839" name="Google Shape;839;p31">
              <a:hlinkClick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>
              <a:hlinkClick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rect b="b" l="l" r="r" t="t"/>
              <a:pathLst>
                <a:path extrusionOk="0" h="10758" w="1906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3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842" name="Google Shape;842;p31">
              <a:hlinkClick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rect b="b" l="l" r="r" t="t"/>
              <a:pathLst>
                <a:path extrusionOk="0" h="10758" w="2018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>
              <a:hlinkClick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31"/>
          <p:cNvGrpSpPr/>
          <p:nvPr/>
        </p:nvGrpSpPr>
        <p:grpSpPr>
          <a:xfrm>
            <a:off x="141854" y="298293"/>
            <a:ext cx="2178925" cy="3693858"/>
            <a:chOff x="141854" y="298293"/>
            <a:chExt cx="2178925" cy="3693858"/>
          </a:xfrm>
        </p:grpSpPr>
        <p:sp>
          <p:nvSpPr>
            <p:cNvPr id="845" name="Google Shape;845;p31"/>
            <p:cNvSpPr txBox="1"/>
            <p:nvPr/>
          </p:nvSpPr>
          <p:spPr>
            <a:xfrm>
              <a:off x="429284" y="1207613"/>
              <a:ext cx="11862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PLAYLIST</a:t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846" name="Google Shape;846;p31"/>
            <p:cNvGrpSpPr/>
            <p:nvPr/>
          </p:nvGrpSpPr>
          <p:grpSpPr>
            <a:xfrm>
              <a:off x="156230" y="1265599"/>
              <a:ext cx="222708" cy="222689"/>
              <a:chOff x="4436963" y="889641"/>
              <a:chExt cx="363309" cy="363278"/>
            </a:xfrm>
          </p:grpSpPr>
          <p:sp>
            <p:nvSpPr>
              <p:cNvPr id="847" name="Google Shape;847;p31"/>
              <p:cNvSpPr/>
              <p:nvPr/>
            </p:nvSpPr>
            <p:spPr>
              <a:xfrm>
                <a:off x="4565503" y="978133"/>
                <a:ext cx="135897" cy="186569"/>
              </a:xfrm>
              <a:custGeom>
                <a:rect b="b" l="l" r="r" t="t"/>
                <a:pathLst>
                  <a:path extrusionOk="0" h="6112" w="4452">
                    <a:moveTo>
                      <a:pt x="696" y="1330"/>
                    </a:moveTo>
                    <a:lnTo>
                      <a:pt x="3212" y="3051"/>
                    </a:lnTo>
                    <a:lnTo>
                      <a:pt x="696" y="4782"/>
                    </a:lnTo>
                    <a:lnTo>
                      <a:pt x="696" y="1330"/>
                    </a:lnTo>
                    <a:close/>
                    <a:moveTo>
                      <a:pt x="0" y="0"/>
                    </a:moveTo>
                    <a:lnTo>
                      <a:pt x="0" y="6111"/>
                    </a:lnTo>
                    <a:lnTo>
                      <a:pt x="4452" y="30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>
                <a:off x="4436963" y="889641"/>
                <a:ext cx="363309" cy="363278"/>
              </a:xfrm>
              <a:custGeom>
                <a:rect b="b" l="l" r="r" t="t"/>
                <a:pathLst>
                  <a:path extrusionOk="0" h="11901" w="11902">
                    <a:moveTo>
                      <a:pt x="5951" y="705"/>
                    </a:moveTo>
                    <a:cubicBezTo>
                      <a:pt x="8850" y="705"/>
                      <a:pt x="11205" y="3060"/>
                      <a:pt x="11205" y="5950"/>
                    </a:cubicBezTo>
                    <a:cubicBezTo>
                      <a:pt x="11205" y="8850"/>
                      <a:pt x="8850" y="11205"/>
                      <a:pt x="5951" y="11205"/>
                    </a:cubicBezTo>
                    <a:cubicBezTo>
                      <a:pt x="3051" y="11205"/>
                      <a:pt x="696" y="8850"/>
                      <a:pt x="696" y="5950"/>
                    </a:cubicBezTo>
                    <a:cubicBezTo>
                      <a:pt x="696" y="3060"/>
                      <a:pt x="3051" y="705"/>
                      <a:pt x="5951" y="705"/>
                    </a:cubicBezTo>
                    <a:close/>
                    <a:moveTo>
                      <a:pt x="5951" y="0"/>
                    </a:moveTo>
                    <a:cubicBezTo>
                      <a:pt x="2677" y="0"/>
                      <a:pt x="0" y="2676"/>
                      <a:pt x="0" y="5950"/>
                    </a:cubicBezTo>
                    <a:cubicBezTo>
                      <a:pt x="0" y="9233"/>
                      <a:pt x="2677" y="11901"/>
                      <a:pt x="5951" y="11901"/>
                    </a:cubicBezTo>
                    <a:cubicBezTo>
                      <a:pt x="9225" y="11901"/>
                      <a:pt x="11901" y="9233"/>
                      <a:pt x="11901" y="5950"/>
                    </a:cubicBezTo>
                    <a:cubicBezTo>
                      <a:pt x="11901" y="2676"/>
                      <a:pt x="9225" y="0"/>
                      <a:pt x="5951" y="0"/>
                    </a:cubicBez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9" name="Google Shape;849;p31"/>
            <p:cNvSpPr/>
            <p:nvPr/>
          </p:nvSpPr>
          <p:spPr>
            <a:xfrm>
              <a:off x="141854" y="362256"/>
              <a:ext cx="251459" cy="201169"/>
            </a:xfrm>
            <a:custGeom>
              <a:rect b="b" l="l" r="r" t="t"/>
              <a:pathLst>
                <a:path extrusionOk="0" h="1972" w="2392">
                  <a:moveTo>
                    <a:pt x="1196" y="196"/>
                  </a:moveTo>
                  <a:lnTo>
                    <a:pt x="2017" y="964"/>
                  </a:lnTo>
                  <a:lnTo>
                    <a:pt x="1883" y="964"/>
                  </a:lnTo>
                  <a:lnTo>
                    <a:pt x="1883" y="1829"/>
                  </a:lnTo>
                  <a:lnTo>
                    <a:pt x="1410" y="1829"/>
                  </a:lnTo>
                  <a:lnTo>
                    <a:pt x="1410" y="1187"/>
                  </a:lnTo>
                  <a:lnTo>
                    <a:pt x="964" y="1187"/>
                  </a:lnTo>
                  <a:lnTo>
                    <a:pt x="964" y="1829"/>
                  </a:lnTo>
                  <a:lnTo>
                    <a:pt x="509" y="1829"/>
                  </a:lnTo>
                  <a:lnTo>
                    <a:pt x="509" y="964"/>
                  </a:lnTo>
                  <a:lnTo>
                    <a:pt x="375" y="964"/>
                  </a:lnTo>
                  <a:lnTo>
                    <a:pt x="1196" y="196"/>
                  </a:lnTo>
                  <a:close/>
                  <a:moveTo>
                    <a:pt x="1196" y="0"/>
                  </a:moveTo>
                  <a:lnTo>
                    <a:pt x="1" y="1115"/>
                  </a:lnTo>
                  <a:lnTo>
                    <a:pt x="366" y="1115"/>
                  </a:lnTo>
                  <a:lnTo>
                    <a:pt x="366" y="1972"/>
                  </a:lnTo>
                  <a:lnTo>
                    <a:pt x="1107" y="1972"/>
                  </a:lnTo>
                  <a:lnTo>
                    <a:pt x="1107" y="1329"/>
                  </a:lnTo>
                  <a:lnTo>
                    <a:pt x="1259" y="1329"/>
                  </a:lnTo>
                  <a:lnTo>
                    <a:pt x="1259" y="1972"/>
                  </a:lnTo>
                  <a:lnTo>
                    <a:pt x="2026" y="1972"/>
                  </a:lnTo>
                  <a:lnTo>
                    <a:pt x="2026" y="1115"/>
                  </a:lnTo>
                  <a:lnTo>
                    <a:pt x="2392" y="1115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>
              <a:hlinkClick action="ppaction://hlinksldjump" r:id="rId3"/>
            </p:cNvPr>
            <p:cNvSpPr txBox="1"/>
            <p:nvPr/>
          </p:nvSpPr>
          <p:spPr>
            <a:xfrm>
              <a:off x="420879" y="298293"/>
              <a:ext cx="18999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  <a:hlinkClick action="ppaction://hlinksldjump"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HOME</a:t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51" name="Google Shape;851;p31">
              <a:hlinkClick/>
            </p:cNvPr>
            <p:cNvSpPr txBox="1"/>
            <p:nvPr/>
          </p:nvSpPr>
          <p:spPr>
            <a:xfrm>
              <a:off x="420879" y="751575"/>
              <a:ext cx="18999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TABLE OF CONTENTS</a:t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523226" y="1589567"/>
              <a:ext cx="329100" cy="329100"/>
            </a:xfrm>
            <a:prstGeom prst="ellipse">
              <a:avLst/>
            </a:prstGeom>
            <a:gradFill>
              <a:gsLst>
                <a:gs pos="0">
                  <a:srgbClr val="00FF00"/>
                </a:gs>
                <a:gs pos="100000">
                  <a:srgbClr val="73737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01</a:t>
              </a:r>
              <a:endPara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853" name="Google Shape;853;p31">
              <a:hlinkClick action="ppaction://hlinksldjump" r:id="rId5"/>
            </p:cNvPr>
            <p:cNvSpPr txBox="1"/>
            <p:nvPr/>
          </p:nvSpPr>
          <p:spPr>
            <a:xfrm>
              <a:off x="917288" y="1516217"/>
              <a:ext cx="12507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Contexto</a:t>
              </a:r>
              <a:endParaRPr i="1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54" name="Google Shape;854;p31">
              <a:hlinkClick/>
            </p:cNvPr>
            <p:cNvSpPr txBox="1"/>
            <p:nvPr/>
          </p:nvSpPr>
          <p:spPr>
            <a:xfrm>
              <a:off x="917288" y="2026442"/>
              <a:ext cx="11076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Problema</a:t>
              </a:r>
              <a:endParaRPr i="1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55" name="Google Shape;855;p31">
              <a:hlinkClick/>
            </p:cNvPr>
            <p:cNvSpPr txBox="1"/>
            <p:nvPr/>
          </p:nvSpPr>
          <p:spPr>
            <a:xfrm>
              <a:off x="917288" y="2536667"/>
              <a:ext cx="12507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Hallazgos importantes</a:t>
              </a:r>
              <a:endParaRPr i="1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56" name="Google Shape;856;p31">
              <a:hlinkClick/>
            </p:cNvPr>
            <p:cNvSpPr txBox="1"/>
            <p:nvPr/>
          </p:nvSpPr>
          <p:spPr>
            <a:xfrm>
              <a:off x="917288" y="3046892"/>
              <a:ext cx="11076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Resultados</a:t>
              </a:r>
              <a:endParaRPr i="1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523226" y="2099792"/>
              <a:ext cx="329100" cy="329100"/>
            </a:xfrm>
            <a:prstGeom prst="ellipse">
              <a:avLst/>
            </a:prstGeom>
            <a:gradFill>
              <a:gsLst>
                <a:gs pos="0">
                  <a:srgbClr val="00FF00"/>
                </a:gs>
                <a:gs pos="100000">
                  <a:srgbClr val="73737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02</a:t>
              </a:r>
              <a:endPara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523226" y="2610017"/>
              <a:ext cx="329100" cy="329100"/>
            </a:xfrm>
            <a:prstGeom prst="ellipse">
              <a:avLst/>
            </a:prstGeom>
            <a:gradFill>
              <a:gsLst>
                <a:gs pos="0">
                  <a:srgbClr val="00FF00"/>
                </a:gs>
                <a:gs pos="100000">
                  <a:srgbClr val="73737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03</a:t>
              </a:r>
              <a:endPara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523226" y="3120242"/>
              <a:ext cx="329100" cy="329100"/>
            </a:xfrm>
            <a:prstGeom prst="ellipse">
              <a:avLst/>
            </a:prstGeom>
            <a:gradFill>
              <a:gsLst>
                <a:gs pos="0">
                  <a:srgbClr val="00FF00"/>
                </a:gs>
                <a:gs pos="100000">
                  <a:srgbClr val="73737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04</a:t>
              </a:r>
              <a:endPara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161966" y="797362"/>
              <a:ext cx="211236" cy="239677"/>
            </a:xfrm>
            <a:custGeom>
              <a:rect b="b" l="l" r="r" t="t"/>
              <a:pathLst>
                <a:path extrusionOk="0" h="11905" w="10491">
                  <a:moveTo>
                    <a:pt x="9795" y="874"/>
                  </a:moveTo>
                  <a:lnTo>
                    <a:pt x="9795" y="2944"/>
                  </a:lnTo>
                  <a:lnTo>
                    <a:pt x="4219" y="4184"/>
                  </a:lnTo>
                  <a:lnTo>
                    <a:pt x="4219" y="2114"/>
                  </a:lnTo>
                  <a:lnTo>
                    <a:pt x="9795" y="874"/>
                  </a:lnTo>
                  <a:close/>
                  <a:moveTo>
                    <a:pt x="8394" y="7021"/>
                  </a:moveTo>
                  <a:cubicBezTo>
                    <a:pt x="9161" y="7021"/>
                    <a:pt x="9786" y="7645"/>
                    <a:pt x="9786" y="8422"/>
                  </a:cubicBezTo>
                  <a:cubicBezTo>
                    <a:pt x="9786" y="9189"/>
                    <a:pt x="9161" y="9813"/>
                    <a:pt x="8394" y="9813"/>
                  </a:cubicBezTo>
                  <a:cubicBezTo>
                    <a:pt x="7618" y="9813"/>
                    <a:pt x="6994" y="9189"/>
                    <a:pt x="6994" y="8422"/>
                  </a:cubicBezTo>
                  <a:cubicBezTo>
                    <a:pt x="6994" y="7645"/>
                    <a:pt x="7618" y="7021"/>
                    <a:pt x="8394" y="7021"/>
                  </a:cubicBezTo>
                  <a:close/>
                  <a:moveTo>
                    <a:pt x="2114" y="8422"/>
                  </a:moveTo>
                  <a:cubicBezTo>
                    <a:pt x="2881" y="8422"/>
                    <a:pt x="3506" y="9046"/>
                    <a:pt x="3506" y="9813"/>
                  </a:cubicBezTo>
                  <a:cubicBezTo>
                    <a:pt x="3506" y="10580"/>
                    <a:pt x="2881" y="11205"/>
                    <a:pt x="2114" y="11205"/>
                  </a:cubicBezTo>
                  <a:cubicBezTo>
                    <a:pt x="1347" y="11205"/>
                    <a:pt x="722" y="10580"/>
                    <a:pt x="722" y="9813"/>
                  </a:cubicBezTo>
                  <a:cubicBezTo>
                    <a:pt x="722" y="9046"/>
                    <a:pt x="1347" y="8422"/>
                    <a:pt x="2114" y="8422"/>
                  </a:cubicBezTo>
                  <a:close/>
                  <a:moveTo>
                    <a:pt x="10491" y="0"/>
                  </a:moveTo>
                  <a:lnTo>
                    <a:pt x="3514" y="1552"/>
                  </a:lnTo>
                  <a:lnTo>
                    <a:pt x="3514" y="8252"/>
                  </a:lnTo>
                  <a:cubicBezTo>
                    <a:pt x="3145" y="7924"/>
                    <a:pt x="2657" y="7723"/>
                    <a:pt x="2124" y="7723"/>
                  </a:cubicBezTo>
                  <a:cubicBezTo>
                    <a:pt x="2091" y="7723"/>
                    <a:pt x="2058" y="7724"/>
                    <a:pt x="2025" y="7726"/>
                  </a:cubicBezTo>
                  <a:cubicBezTo>
                    <a:pt x="936" y="7770"/>
                    <a:pt x="62" y="8662"/>
                    <a:pt x="35" y="9751"/>
                  </a:cubicBezTo>
                  <a:cubicBezTo>
                    <a:pt x="1" y="10932"/>
                    <a:pt x="949" y="11904"/>
                    <a:pt x="2116" y="11904"/>
                  </a:cubicBezTo>
                  <a:cubicBezTo>
                    <a:pt x="2156" y="11904"/>
                    <a:pt x="2197" y="11903"/>
                    <a:pt x="2239" y="11901"/>
                  </a:cubicBezTo>
                  <a:cubicBezTo>
                    <a:pt x="3354" y="11838"/>
                    <a:pt x="4219" y="10902"/>
                    <a:pt x="4219" y="9786"/>
                  </a:cubicBezTo>
                  <a:lnTo>
                    <a:pt x="4219" y="4898"/>
                  </a:lnTo>
                  <a:lnTo>
                    <a:pt x="9795" y="3658"/>
                  </a:lnTo>
                  <a:lnTo>
                    <a:pt x="9795" y="6860"/>
                  </a:lnTo>
                  <a:cubicBezTo>
                    <a:pt x="9425" y="6524"/>
                    <a:pt x="8937" y="6323"/>
                    <a:pt x="8404" y="6323"/>
                  </a:cubicBezTo>
                  <a:cubicBezTo>
                    <a:pt x="8371" y="6323"/>
                    <a:pt x="8338" y="6324"/>
                    <a:pt x="8305" y="6325"/>
                  </a:cubicBezTo>
                  <a:cubicBezTo>
                    <a:pt x="7217" y="6379"/>
                    <a:pt x="6342" y="7271"/>
                    <a:pt x="6307" y="8359"/>
                  </a:cubicBezTo>
                  <a:cubicBezTo>
                    <a:pt x="6272" y="9545"/>
                    <a:pt x="7228" y="10512"/>
                    <a:pt x="8409" y="10512"/>
                  </a:cubicBezTo>
                  <a:cubicBezTo>
                    <a:pt x="8445" y="10512"/>
                    <a:pt x="8482" y="10511"/>
                    <a:pt x="8519" y="10509"/>
                  </a:cubicBezTo>
                  <a:cubicBezTo>
                    <a:pt x="9625" y="10447"/>
                    <a:pt x="10491" y="9510"/>
                    <a:pt x="10491" y="8395"/>
                  </a:cubicBezTo>
                  <a:lnTo>
                    <a:pt x="10491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1" name="Google Shape;861;p31"/>
            <p:cNvGrpSpPr/>
            <p:nvPr/>
          </p:nvGrpSpPr>
          <p:grpSpPr>
            <a:xfrm>
              <a:off x="171571" y="3727018"/>
              <a:ext cx="192025" cy="201167"/>
              <a:chOff x="848108" y="2667020"/>
              <a:chExt cx="53144" cy="56135"/>
            </a:xfrm>
          </p:grpSpPr>
          <p:sp>
            <p:nvSpPr>
              <p:cNvPr id="862" name="Google Shape;862;p31"/>
              <p:cNvSpPr/>
              <p:nvPr/>
            </p:nvSpPr>
            <p:spPr>
              <a:xfrm>
                <a:off x="859005" y="2667020"/>
                <a:ext cx="31349" cy="31349"/>
              </a:xfrm>
              <a:custGeom>
                <a:rect b="b" l="l" r="r" t="t"/>
                <a:pathLst>
                  <a:path extrusionOk="0" h="1027" w="1027">
                    <a:moveTo>
                      <a:pt x="518" y="143"/>
                    </a:moveTo>
                    <a:cubicBezTo>
                      <a:pt x="723" y="143"/>
                      <a:pt x="884" y="313"/>
                      <a:pt x="884" y="509"/>
                    </a:cubicBezTo>
                    <a:cubicBezTo>
                      <a:pt x="884" y="714"/>
                      <a:pt x="723" y="884"/>
                      <a:pt x="518" y="884"/>
                    </a:cubicBezTo>
                    <a:cubicBezTo>
                      <a:pt x="313" y="884"/>
                      <a:pt x="144" y="714"/>
                      <a:pt x="144" y="509"/>
                    </a:cubicBezTo>
                    <a:cubicBezTo>
                      <a:pt x="144" y="313"/>
                      <a:pt x="313" y="143"/>
                      <a:pt x="518" y="143"/>
                    </a:cubicBezTo>
                    <a:close/>
                    <a:moveTo>
                      <a:pt x="518" y="0"/>
                    </a:moveTo>
                    <a:cubicBezTo>
                      <a:pt x="233" y="0"/>
                      <a:pt x="1" y="232"/>
                      <a:pt x="1" y="509"/>
                    </a:cubicBezTo>
                    <a:cubicBezTo>
                      <a:pt x="1" y="794"/>
                      <a:pt x="233" y="1026"/>
                      <a:pt x="518" y="1026"/>
                    </a:cubicBezTo>
                    <a:cubicBezTo>
                      <a:pt x="804" y="1026"/>
                      <a:pt x="1027" y="794"/>
                      <a:pt x="1027" y="509"/>
                    </a:cubicBezTo>
                    <a:cubicBezTo>
                      <a:pt x="1027" y="232"/>
                      <a:pt x="804" y="0"/>
                      <a:pt x="518" y="0"/>
                    </a:cubicBez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1"/>
              <p:cNvSpPr/>
              <p:nvPr/>
            </p:nvSpPr>
            <p:spPr>
              <a:xfrm>
                <a:off x="848108" y="2705695"/>
                <a:ext cx="53144" cy="17460"/>
              </a:xfrm>
              <a:custGeom>
                <a:rect b="b" l="l" r="r" t="t"/>
                <a:pathLst>
                  <a:path extrusionOk="0" h="572" w="1741">
                    <a:moveTo>
                      <a:pt x="875" y="0"/>
                    </a:moveTo>
                    <a:cubicBezTo>
                      <a:pt x="518" y="0"/>
                      <a:pt x="179" y="188"/>
                      <a:pt x="1" y="500"/>
                    </a:cubicBezTo>
                    <a:lnTo>
                      <a:pt x="126" y="571"/>
                    </a:lnTo>
                    <a:cubicBezTo>
                      <a:pt x="286" y="304"/>
                      <a:pt x="563" y="143"/>
                      <a:pt x="875" y="143"/>
                    </a:cubicBezTo>
                    <a:cubicBezTo>
                      <a:pt x="1179" y="143"/>
                      <a:pt x="1464" y="304"/>
                      <a:pt x="1616" y="571"/>
                    </a:cubicBezTo>
                    <a:lnTo>
                      <a:pt x="1741" y="500"/>
                    </a:lnTo>
                    <a:cubicBezTo>
                      <a:pt x="1562" y="188"/>
                      <a:pt x="1232" y="0"/>
                      <a:pt x="875" y="0"/>
                    </a:cubicBez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4" name="Google Shape;864;p31">
              <a:hlinkClick/>
            </p:cNvPr>
            <p:cNvSpPr txBox="1"/>
            <p:nvPr/>
          </p:nvSpPr>
          <p:spPr>
            <a:xfrm>
              <a:off x="420879" y="3663051"/>
              <a:ext cx="18999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  <a:hlinkClick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THANKS!</a:t>
              </a:r>
              <a:endParaRPr b="1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865" name="Google Shape;865;p3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31"/>
          <p:cNvCxnSpPr>
            <a:endCxn id="867" idx="6"/>
          </p:cNvCxnSpPr>
          <p:nvPr/>
        </p:nvCxnSpPr>
        <p:spPr>
          <a:xfrm flipH="1" rot="10800000">
            <a:off x="2705497" y="4907525"/>
            <a:ext cx="89100" cy="2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31"/>
          <p:cNvSpPr/>
          <p:nvPr/>
        </p:nvSpPr>
        <p:spPr>
          <a:xfrm>
            <a:off x="2705197" y="4862825"/>
            <a:ext cx="89400" cy="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2"/>
          <p:cNvSpPr txBox="1"/>
          <p:nvPr>
            <p:ph idx="1" type="subTitle"/>
          </p:nvPr>
        </p:nvSpPr>
        <p:spPr>
          <a:xfrm>
            <a:off x="2815475" y="2401263"/>
            <a:ext cx="4417500" cy="18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Es probable que el porcentaje de artistas nuevos que han lanzado su música de forma independiente sea de entre el </a:t>
            </a:r>
            <a:r>
              <a:rPr b="1" lang="en" sz="2600">
                <a:solidFill>
                  <a:srgbClr val="00FF00"/>
                </a:solidFill>
              </a:rPr>
              <a:t>5%</a:t>
            </a:r>
            <a:r>
              <a:rPr lang="en" sz="1300"/>
              <a:t> y el </a:t>
            </a:r>
            <a:r>
              <a:rPr b="1" lang="en" sz="2600">
                <a:solidFill>
                  <a:srgbClr val="00FF00"/>
                </a:solidFill>
              </a:rPr>
              <a:t>10%.</a:t>
            </a:r>
            <a:endParaRPr b="1" sz="2600">
              <a:solidFill>
                <a:srgbClr val="00FF00"/>
              </a:solidFill>
            </a:endParaRPr>
          </a:p>
        </p:txBody>
      </p:sp>
      <p:grpSp>
        <p:nvGrpSpPr>
          <p:cNvPr id="873" name="Google Shape;873;p32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874" name="Google Shape;874;p32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fmla="val 111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" name="Google Shape;877;p32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PLAYLIST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78" name="Google Shape;878;p32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79" name="Google Shape;879;p32"/>
            <p:cNvSpPr/>
            <p:nvPr/>
          </p:nvSpPr>
          <p:spPr>
            <a:xfrm>
              <a:off x="4565503" y="978133"/>
              <a:ext cx="135897" cy="186569"/>
            </a:xfrm>
            <a:custGeom>
              <a:rect b="b" l="l" r="r" t="t"/>
              <a:pathLst>
                <a:path extrusionOk="0" h="6112" w="4452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4436963" y="889641"/>
              <a:ext cx="363309" cy="363278"/>
            </a:xfrm>
            <a:custGeom>
              <a:rect b="b" l="l" r="r" t="t"/>
              <a:pathLst>
                <a:path extrusionOk="0" h="11901" w="11902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1" name="Google Shape;881;p32"/>
          <p:cNvSpPr/>
          <p:nvPr/>
        </p:nvSpPr>
        <p:spPr>
          <a:xfrm>
            <a:off x="141854" y="362256"/>
            <a:ext cx="251459" cy="201169"/>
          </a:xfrm>
          <a:custGeom>
            <a:rect b="b" l="l" r="r" t="t"/>
            <a:pathLst>
              <a:path extrusionOk="0" h="1972" w="2392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2">
            <a:hlinkClick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 OF CONTENTS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3" name="Google Shape;883;p32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84" name="Google Shape;884;p32">
            <a:hlinkClick action="ppaction://hlinksldjump" r:id="rId3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Contexto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85" name="Google Shape;885;p32">
            <a:hlinkClick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86" name="Google Shape;886;p32">
            <a:hlinkClick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Hallazgos importantes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87" name="Google Shape;887;p32">
            <a:hlinkClick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88" name="Google Shape;888;p32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32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32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32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2" name="Google Shape;892;p32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3" name="Google Shape;893;p32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4" name="Google Shape;894;p32"/>
          <p:cNvSpPr/>
          <p:nvPr/>
        </p:nvSpPr>
        <p:spPr>
          <a:xfrm>
            <a:off x="161966" y="797362"/>
            <a:ext cx="211236" cy="239677"/>
          </a:xfrm>
          <a:custGeom>
            <a:rect b="b" l="l" r="r" t="t"/>
            <a:pathLst>
              <a:path extrusionOk="0" h="11905" w="10491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5" name="Google Shape;895;p32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96" name="Google Shape;896;p32"/>
            <p:cNvSpPr/>
            <p:nvPr/>
          </p:nvSpPr>
          <p:spPr>
            <a:xfrm>
              <a:off x="859005" y="2667020"/>
              <a:ext cx="31349" cy="31349"/>
            </a:xfrm>
            <a:custGeom>
              <a:rect b="b" l="l" r="r" t="t"/>
              <a:pathLst>
                <a:path extrusionOk="0" h="1027" w="1027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848108" y="2705695"/>
              <a:ext cx="53144" cy="17460"/>
            </a:xfrm>
            <a:custGeom>
              <a:rect b="b" l="l" r="r" t="t"/>
              <a:pathLst>
                <a:path extrusionOk="0" h="572" w="1741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8" name="Google Shape;898;p32">
            <a:hlinkClick/>
          </p:cNvPr>
          <p:cNvSpPr txBox="1"/>
          <p:nvPr/>
        </p:nvSpPr>
        <p:spPr>
          <a:xfrm>
            <a:off x="420879" y="3630476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THANKS!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9" name="Google Shape;899;p32">
            <a:hlinkClick action="ppaction://hlinksldjump" r:id="rId4"/>
          </p:cNvPr>
          <p:cNvSpPr txBox="1"/>
          <p:nvPr/>
        </p:nvSpPr>
        <p:spPr>
          <a:xfrm>
            <a:off x="420879" y="296518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0" name="Google Shape;900;p32"/>
          <p:cNvSpPr/>
          <p:nvPr/>
        </p:nvSpPr>
        <p:spPr>
          <a:xfrm>
            <a:off x="2646825" y="4688550"/>
            <a:ext cx="329100" cy="239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1" name="Google Shape;901;p32"/>
          <p:cNvPicPr preferRelativeResize="0"/>
          <p:nvPr/>
        </p:nvPicPr>
        <p:blipFill rotWithShape="1">
          <a:blip r:embed="rId6">
            <a:alphaModFix/>
          </a:blip>
          <a:srcRect b="0" l="22374" r="3759" t="0"/>
          <a:stretch/>
        </p:blipFill>
        <p:spPr>
          <a:xfrm>
            <a:off x="6621875" y="688596"/>
            <a:ext cx="1961100" cy="176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02" name="Google Shape;902;p32"/>
          <p:cNvSpPr txBox="1"/>
          <p:nvPr/>
        </p:nvSpPr>
        <p:spPr>
          <a:xfrm>
            <a:off x="2938175" y="1438825"/>
            <a:ext cx="62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p32"/>
          <p:cNvSpPr txBox="1"/>
          <p:nvPr/>
        </p:nvSpPr>
        <p:spPr>
          <a:xfrm>
            <a:off x="2454388" y="1207625"/>
            <a:ext cx="3738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 porcentaje de artistas que han aparecido en la industria musical en el último año es probablemente de entre el</a:t>
            </a:r>
            <a:r>
              <a:rPr b="1" lang="en" sz="2100">
                <a:solidFill>
                  <a:srgbClr val="00FF00"/>
                </a:solidFill>
              </a:rPr>
              <a:t> </a:t>
            </a:r>
            <a:r>
              <a:rPr b="1" lang="en" sz="26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2%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y el</a:t>
            </a:r>
            <a:r>
              <a:rPr b="1" lang="en" sz="2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26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5%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04" name="Google Shape;904;p32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05" name="Google Shape;905;p32">
              <a:hlinkClick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>
              <a:hlinkClick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rect b="b" l="l" r="r" t="t"/>
              <a:pathLst>
                <a:path extrusionOk="0" h="10758" w="1906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32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08" name="Google Shape;908;p32">
              <a:hlinkClick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rect b="b" l="l" r="r" t="t"/>
              <a:pathLst>
                <a:path extrusionOk="0" h="10758" w="2018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>
              <a:hlinkClick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10" name="Google Shape;910;p32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32"/>
          <p:cNvSpPr/>
          <p:nvPr/>
        </p:nvSpPr>
        <p:spPr>
          <a:xfrm>
            <a:off x="3829424" y="4862825"/>
            <a:ext cx="89400" cy="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2" name="Google Shape;912;p32"/>
          <p:cNvCxnSpPr>
            <a:endCxn id="911" idx="2"/>
          </p:cNvCxnSpPr>
          <p:nvPr/>
        </p:nvCxnSpPr>
        <p:spPr>
          <a:xfrm flipH="1" rot="10800000">
            <a:off x="2705624" y="4907525"/>
            <a:ext cx="1123800" cy="2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3" name="Google Shape;913;p32"/>
          <p:cNvSpPr txBox="1"/>
          <p:nvPr>
            <p:ph type="title"/>
          </p:nvPr>
        </p:nvSpPr>
        <p:spPr>
          <a:xfrm>
            <a:off x="3773000" y="762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Contexto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33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919" name="Google Shape;919;p33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fmla="val 111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2" name="Google Shape;922;p33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PLAYLIST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23" name="Google Shape;923;p33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924" name="Google Shape;924;p33"/>
            <p:cNvSpPr/>
            <p:nvPr/>
          </p:nvSpPr>
          <p:spPr>
            <a:xfrm>
              <a:off x="4565503" y="978133"/>
              <a:ext cx="135897" cy="186569"/>
            </a:xfrm>
            <a:custGeom>
              <a:rect b="b" l="l" r="r" t="t"/>
              <a:pathLst>
                <a:path extrusionOk="0" h="6112" w="4452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4436963" y="889641"/>
              <a:ext cx="363309" cy="363278"/>
            </a:xfrm>
            <a:custGeom>
              <a:rect b="b" l="l" r="r" t="t"/>
              <a:pathLst>
                <a:path extrusionOk="0" h="11901" w="11902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" name="Google Shape;926;p33"/>
          <p:cNvSpPr/>
          <p:nvPr/>
        </p:nvSpPr>
        <p:spPr>
          <a:xfrm>
            <a:off x="141854" y="362256"/>
            <a:ext cx="251459" cy="201169"/>
          </a:xfrm>
          <a:custGeom>
            <a:rect b="b" l="l" r="r" t="t"/>
            <a:pathLst>
              <a:path extrusionOk="0" h="1972" w="2392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3">
            <a:hlinkClick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 OF CONTENTS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8" name="Google Shape;928;p33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29" name="Google Shape;929;p33">
            <a:hlinkClick action="ppaction://hlinksldjump" r:id="rId3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Contexto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0" name="Google Shape;930;p33">
            <a:hlinkClick/>
          </p:cNvPr>
          <p:cNvSpPr txBox="1"/>
          <p:nvPr/>
        </p:nvSpPr>
        <p:spPr>
          <a:xfrm>
            <a:off x="917301" y="2026450"/>
            <a:ext cx="1186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1" name="Google Shape;931;p33">
            <a:hlinkClick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Hallazgos importantes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2" name="Google Shape;932;p33">
            <a:hlinkClick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933" name="Google Shape;933;p33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33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33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33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7" name="Google Shape;937;p33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8" name="Google Shape;938;p33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9" name="Google Shape;939;p33"/>
          <p:cNvSpPr/>
          <p:nvPr/>
        </p:nvSpPr>
        <p:spPr>
          <a:xfrm>
            <a:off x="161966" y="797362"/>
            <a:ext cx="211236" cy="239677"/>
          </a:xfrm>
          <a:custGeom>
            <a:rect b="b" l="l" r="r" t="t"/>
            <a:pathLst>
              <a:path extrusionOk="0" h="11905" w="10491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33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941" name="Google Shape;941;p33"/>
            <p:cNvSpPr/>
            <p:nvPr/>
          </p:nvSpPr>
          <p:spPr>
            <a:xfrm>
              <a:off x="859005" y="2667020"/>
              <a:ext cx="31349" cy="31349"/>
            </a:xfrm>
            <a:custGeom>
              <a:rect b="b" l="l" r="r" t="t"/>
              <a:pathLst>
                <a:path extrusionOk="0" h="1027" w="1027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848108" y="2705695"/>
              <a:ext cx="53144" cy="17460"/>
            </a:xfrm>
            <a:custGeom>
              <a:rect b="b" l="l" r="r" t="t"/>
              <a:pathLst>
                <a:path extrusionOk="0" h="572" w="1741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3" name="Google Shape;943;p33">
            <a:hlinkClick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THANKS!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4" name="Google Shape;944;p33">
            <a:hlinkClick action="ppaction://hlinksldjump" r:id="rId4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45" name="Google Shape;945;p33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46" name="Google Shape;946;p33">
              <a:hlinkClick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>
              <a:hlinkClick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rect b="b" l="l" r="r" t="t"/>
              <a:pathLst>
                <a:path extrusionOk="0" h="10758" w="1906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49" name="Google Shape;949;p33">
              <a:hlinkClick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rect b="b" l="l" r="r" t="t"/>
              <a:pathLst>
                <a:path extrusionOk="0" h="10758" w="2018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>
              <a:hlinkClick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1" name="Google Shape;951;p33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33"/>
          <p:cNvSpPr/>
          <p:nvPr/>
        </p:nvSpPr>
        <p:spPr>
          <a:xfrm>
            <a:off x="3642053" y="4862825"/>
            <a:ext cx="89400" cy="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33"/>
          <p:cNvCxnSpPr>
            <a:endCxn id="952" idx="2"/>
          </p:cNvCxnSpPr>
          <p:nvPr/>
        </p:nvCxnSpPr>
        <p:spPr>
          <a:xfrm flipH="1" rot="10800000">
            <a:off x="2705453" y="4907525"/>
            <a:ext cx="936600" cy="2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4" name="Google Shape;95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5675" y="53275"/>
            <a:ext cx="5391924" cy="426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5650" y="1589925"/>
            <a:ext cx="1442925" cy="1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9900" y="1963434"/>
            <a:ext cx="1127505" cy="106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3"/>
          <p:cNvPicPr preferRelativeResize="0"/>
          <p:nvPr/>
        </p:nvPicPr>
        <p:blipFill rotWithShape="1">
          <a:blip r:embed="rId9">
            <a:alphaModFix/>
          </a:blip>
          <a:srcRect b="0" l="-15220" r="15219" t="0"/>
          <a:stretch/>
        </p:blipFill>
        <p:spPr>
          <a:xfrm>
            <a:off x="6614531" y="2468942"/>
            <a:ext cx="1144790" cy="625981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33"/>
          <p:cNvSpPr txBox="1"/>
          <p:nvPr/>
        </p:nvSpPr>
        <p:spPr>
          <a:xfrm rot="-5400749">
            <a:off x="80076" y="1695428"/>
            <a:ext cx="550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+SPTOTIFY = PLATAFORMAS</a:t>
            </a:r>
            <a:endParaRPr b="1" sz="22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9" name="Google Shape;959;p33"/>
          <p:cNvSpPr txBox="1"/>
          <p:nvPr/>
        </p:nvSpPr>
        <p:spPr>
          <a:xfrm rot="5400976">
            <a:off x="6115680" y="2616000"/>
            <a:ext cx="52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+CANCIONES = +STREAMS</a:t>
            </a:r>
            <a:endParaRPr b="1" sz="22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34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965" name="Google Shape;965;p34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fmla="val 111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34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PLAYLIST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69" name="Google Shape;969;p34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970" name="Google Shape;970;p34"/>
            <p:cNvSpPr/>
            <p:nvPr/>
          </p:nvSpPr>
          <p:spPr>
            <a:xfrm>
              <a:off x="4565503" y="978133"/>
              <a:ext cx="135897" cy="186569"/>
            </a:xfrm>
            <a:custGeom>
              <a:rect b="b" l="l" r="r" t="t"/>
              <a:pathLst>
                <a:path extrusionOk="0" h="6112" w="4452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4436963" y="889641"/>
              <a:ext cx="363309" cy="363278"/>
            </a:xfrm>
            <a:custGeom>
              <a:rect b="b" l="l" r="r" t="t"/>
              <a:pathLst>
                <a:path extrusionOk="0" h="11901" w="11902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34"/>
          <p:cNvSpPr/>
          <p:nvPr/>
        </p:nvSpPr>
        <p:spPr>
          <a:xfrm>
            <a:off x="141854" y="362256"/>
            <a:ext cx="251459" cy="201169"/>
          </a:xfrm>
          <a:custGeom>
            <a:rect b="b" l="l" r="r" t="t"/>
            <a:pathLst>
              <a:path extrusionOk="0" h="1972" w="2392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4">
            <a:hlinkClick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 OF CONTENTS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4" name="Google Shape;974;p34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75" name="Google Shape;975;p34">
            <a:hlinkClick action="ppaction://hlinksldjump" r:id="rId3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Contexto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6" name="Google Shape;976;p34">
            <a:hlinkClick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7" name="Google Shape;977;p34">
            <a:hlinkClick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Hallazgos importantes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8" name="Google Shape;978;p34">
            <a:hlinkClick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979" name="Google Shape;979;p34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34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34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2" name="Google Shape;982;p34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3" name="Google Shape;983;p34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4" name="Google Shape;984;p34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5" name="Google Shape;985;p34"/>
          <p:cNvSpPr/>
          <p:nvPr/>
        </p:nvSpPr>
        <p:spPr>
          <a:xfrm>
            <a:off x="161966" y="797362"/>
            <a:ext cx="211236" cy="239677"/>
          </a:xfrm>
          <a:custGeom>
            <a:rect b="b" l="l" r="r" t="t"/>
            <a:pathLst>
              <a:path extrusionOk="0" h="11905" w="10491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6" name="Google Shape;986;p34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987" name="Google Shape;987;p34"/>
            <p:cNvSpPr/>
            <p:nvPr/>
          </p:nvSpPr>
          <p:spPr>
            <a:xfrm>
              <a:off x="859005" y="2667020"/>
              <a:ext cx="31349" cy="31349"/>
            </a:xfrm>
            <a:custGeom>
              <a:rect b="b" l="l" r="r" t="t"/>
              <a:pathLst>
                <a:path extrusionOk="0" h="1027" w="1027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848108" y="2705695"/>
              <a:ext cx="53144" cy="17460"/>
            </a:xfrm>
            <a:custGeom>
              <a:rect b="b" l="l" r="r" t="t"/>
              <a:pathLst>
                <a:path extrusionOk="0" h="572" w="1741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9" name="Google Shape;989;p34">
            <a:hlinkClick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THANKS!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" name="Google Shape;990;p34">
            <a:hlinkClick action="ppaction://hlinksldjump" r:id="rId4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1" name="Google Shape;991;p34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92" name="Google Shape;992;p34">
              <a:hlinkClick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4">
              <a:hlinkClick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rect b="b" l="l" r="r" t="t"/>
              <a:pathLst>
                <a:path extrusionOk="0" h="10758" w="1906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34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95" name="Google Shape;995;p34">
              <a:hlinkClick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rect b="b" l="l" r="r" t="t"/>
              <a:pathLst>
                <a:path extrusionOk="0" h="10758" w="2018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4">
              <a:hlinkClick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97" name="Google Shape;997;p34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34"/>
          <p:cNvSpPr/>
          <p:nvPr/>
        </p:nvSpPr>
        <p:spPr>
          <a:xfrm>
            <a:off x="3829424" y="4862825"/>
            <a:ext cx="89400" cy="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9" name="Google Shape;999;p34"/>
          <p:cNvCxnSpPr>
            <a:endCxn id="998" idx="2"/>
          </p:cNvCxnSpPr>
          <p:nvPr/>
        </p:nvCxnSpPr>
        <p:spPr>
          <a:xfrm flipH="1" rot="10800000">
            <a:off x="2705624" y="4907525"/>
            <a:ext cx="1123800" cy="2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0" name="Google Shape;10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8420" y="921525"/>
            <a:ext cx="2576039" cy="151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2525" y="2497054"/>
            <a:ext cx="2728175" cy="163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4915" y="972349"/>
            <a:ext cx="3104749" cy="140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3352" y="2518292"/>
            <a:ext cx="3104748" cy="15891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34"/>
          <p:cNvSpPr txBox="1"/>
          <p:nvPr>
            <p:ph type="title"/>
          </p:nvPr>
        </p:nvSpPr>
        <p:spPr>
          <a:xfrm>
            <a:off x="3773000" y="762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Características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35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1010" name="Google Shape;1010;p35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fmla="val 111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35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PLAYLIST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14" name="Google Shape;1014;p35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1015" name="Google Shape;1015;p35"/>
            <p:cNvSpPr/>
            <p:nvPr/>
          </p:nvSpPr>
          <p:spPr>
            <a:xfrm>
              <a:off x="4565503" y="978133"/>
              <a:ext cx="135897" cy="186569"/>
            </a:xfrm>
            <a:custGeom>
              <a:rect b="b" l="l" r="r" t="t"/>
              <a:pathLst>
                <a:path extrusionOk="0" h="6112" w="4452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FF00"/>
                </a:highlight>
              </a:endParaR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436963" y="889641"/>
              <a:ext cx="363309" cy="363278"/>
            </a:xfrm>
            <a:custGeom>
              <a:rect b="b" l="l" r="r" t="t"/>
              <a:pathLst>
                <a:path extrusionOk="0" h="11901" w="11902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FF00"/>
                </a:highlight>
              </a:endParaRPr>
            </a:p>
          </p:txBody>
        </p:sp>
      </p:grpSp>
      <p:sp>
        <p:nvSpPr>
          <p:cNvPr id="1017" name="Google Shape;1017;p35"/>
          <p:cNvSpPr/>
          <p:nvPr/>
        </p:nvSpPr>
        <p:spPr>
          <a:xfrm>
            <a:off x="141854" y="362256"/>
            <a:ext cx="251459" cy="201169"/>
          </a:xfrm>
          <a:custGeom>
            <a:rect b="b" l="l" r="r" t="t"/>
            <a:pathLst>
              <a:path extrusionOk="0" h="1972" w="2392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1018" name="Google Shape;1018;p35">
            <a:hlinkClick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 OF CONTENTS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9" name="Google Shape;1019;p35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20" name="Google Shape;1020;p35">
            <a:hlinkClick action="ppaction://hlinksldjump" r:id="rId3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Contexto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21" name="Google Shape;1021;p35">
            <a:hlinkClick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22" name="Google Shape;1022;p35">
            <a:hlinkClick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Hallazgos importantes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23" name="Google Shape;1023;p35">
            <a:hlinkClick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</a:t>
            </a:r>
            <a:endParaRPr i="1"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024" name="Google Shape;1024;p35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35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35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35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28" name="Google Shape;1028;p35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29" name="Google Shape;1029;p35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00FF00"/>
              </a:gs>
              <a:gs pos="100000">
                <a:srgbClr val="73737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30" name="Google Shape;1030;p35"/>
          <p:cNvSpPr/>
          <p:nvPr/>
        </p:nvSpPr>
        <p:spPr>
          <a:xfrm>
            <a:off x="161966" y="797362"/>
            <a:ext cx="211236" cy="239677"/>
          </a:xfrm>
          <a:custGeom>
            <a:rect b="b" l="l" r="r" t="t"/>
            <a:pathLst>
              <a:path extrusionOk="0" h="11905" w="10491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grpSp>
        <p:nvGrpSpPr>
          <p:cNvPr id="1031" name="Google Shape;1031;p35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1032" name="Google Shape;1032;p35"/>
            <p:cNvSpPr/>
            <p:nvPr/>
          </p:nvSpPr>
          <p:spPr>
            <a:xfrm>
              <a:off x="859005" y="2667020"/>
              <a:ext cx="31349" cy="31349"/>
            </a:xfrm>
            <a:custGeom>
              <a:rect b="b" l="l" r="r" t="t"/>
              <a:pathLst>
                <a:path extrusionOk="0" h="1027" w="1027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FF00"/>
                </a:highlight>
              </a:endParaR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848108" y="2705695"/>
              <a:ext cx="53144" cy="17460"/>
            </a:xfrm>
            <a:custGeom>
              <a:rect b="b" l="l" r="r" t="t"/>
              <a:pathLst>
                <a:path extrusionOk="0" h="572" w="1741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FF00"/>
                </a:highlight>
              </a:endParaRPr>
            </a:p>
          </p:txBody>
        </p:sp>
      </p:grpSp>
      <p:sp>
        <p:nvSpPr>
          <p:cNvPr id="1034" name="Google Shape;1034;p35">
            <a:hlinkClick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THANKS!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035;p35">
            <a:hlinkClick action="ppaction://hlinksldjump" r:id="rId4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36" name="Google Shape;1036;p35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037" name="Google Shape;1037;p35">
              <a:hlinkClick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5">
              <a:hlinkClick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rect b="b" l="l" r="r" t="t"/>
              <a:pathLst>
                <a:path extrusionOk="0" h="10758" w="1906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35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040" name="Google Shape;1040;p35">
              <a:hlinkClick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rect b="b" l="l" r="r" t="t"/>
              <a:pathLst>
                <a:path extrusionOk="0" h="10758" w="2018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5">
              <a:hlinkClick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rect b="b" l="l" r="r" t="t"/>
              <a:pathLst>
                <a:path extrusionOk="0" h="10758" w="9414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42" name="Google Shape;1042;p35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3" name="Google Shape;1043;p35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4" name="Google Shape;1044;p35"/>
          <p:cNvCxnSpPr>
            <a:endCxn id="1043" idx="2"/>
          </p:cNvCxnSpPr>
          <p:nvPr/>
        </p:nvCxnSpPr>
        <p:spPr>
          <a:xfrm flipH="1" rot="10800000">
            <a:off x="2705495" y="4907525"/>
            <a:ext cx="1311300" cy="2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5" name="Google Shape;1045;p35"/>
          <p:cNvSpPr txBox="1"/>
          <p:nvPr>
            <p:ph idx="4294967295" type="title"/>
          </p:nvPr>
        </p:nvSpPr>
        <p:spPr>
          <a:xfrm>
            <a:off x="5862748" y="509338"/>
            <a:ext cx="279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</a:rPr>
              <a:t>Nuevo artista</a:t>
            </a:r>
            <a:endParaRPr sz="2000">
              <a:solidFill>
                <a:srgbClr val="00FF00"/>
              </a:solidFill>
            </a:endParaRPr>
          </a:p>
        </p:txBody>
      </p:sp>
      <p:pic>
        <p:nvPicPr>
          <p:cNvPr id="1046" name="Google Shape;1046;p35"/>
          <p:cNvPicPr preferRelativeResize="0"/>
          <p:nvPr/>
        </p:nvPicPr>
        <p:blipFill rotWithShape="1">
          <a:blip r:embed="rId6">
            <a:alphaModFix/>
          </a:blip>
          <a:srcRect b="24279" l="0" r="0" t="7785"/>
          <a:stretch/>
        </p:blipFill>
        <p:spPr>
          <a:xfrm>
            <a:off x="2368441" y="101774"/>
            <a:ext cx="1558500" cy="158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7" name="Google Shape;1047;p35"/>
          <p:cNvPicPr preferRelativeResize="0"/>
          <p:nvPr/>
        </p:nvPicPr>
        <p:blipFill rotWithShape="1">
          <a:blip r:embed="rId7">
            <a:alphaModFix/>
          </a:blip>
          <a:srcRect b="35543" l="3371" r="10827" t="1968"/>
          <a:stretch/>
        </p:blipFill>
        <p:spPr>
          <a:xfrm>
            <a:off x="3792762" y="298299"/>
            <a:ext cx="1558500" cy="158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8" name="Google Shape;1048;p35"/>
          <p:cNvSpPr txBox="1"/>
          <p:nvPr>
            <p:ph type="title"/>
          </p:nvPr>
        </p:nvSpPr>
        <p:spPr>
          <a:xfrm>
            <a:off x="3773000" y="76200"/>
            <a:ext cx="58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</a:rPr>
              <a:t>Lanzamiento</a:t>
            </a:r>
            <a:endParaRPr sz="2000">
              <a:solidFill>
                <a:srgbClr val="00FF00"/>
              </a:solidFill>
            </a:endParaRPr>
          </a:p>
        </p:txBody>
      </p:sp>
      <p:sp>
        <p:nvSpPr>
          <p:cNvPr id="1049" name="Google Shape;1049;p35"/>
          <p:cNvSpPr txBox="1"/>
          <p:nvPr>
            <p:ph idx="4294967295" type="title"/>
          </p:nvPr>
        </p:nvSpPr>
        <p:spPr>
          <a:xfrm>
            <a:off x="5494653" y="960600"/>
            <a:ext cx="44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FF00"/>
                </a:solidFill>
              </a:rPr>
              <a:t>Playlists = STREAMS</a:t>
            </a:r>
            <a:endParaRPr sz="2500">
              <a:solidFill>
                <a:srgbClr val="00FF00"/>
              </a:solidFill>
            </a:endParaRPr>
          </a:p>
        </p:txBody>
      </p:sp>
      <p:pic>
        <p:nvPicPr>
          <p:cNvPr id="1050" name="Google Shape;105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9141" y="3453234"/>
            <a:ext cx="928375" cy="9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16800" y="3585212"/>
            <a:ext cx="1568700" cy="6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37900" y="3624163"/>
            <a:ext cx="1445976" cy="5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14000" y="2307900"/>
            <a:ext cx="2095155" cy="11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35"/>
          <p:cNvSpPr txBox="1"/>
          <p:nvPr/>
        </p:nvSpPr>
        <p:spPr>
          <a:xfrm>
            <a:off x="3079150" y="2596413"/>
            <a:ext cx="2102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FEAT</a:t>
            </a:r>
            <a:endParaRPr b="1" sz="29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sic App Interface Pitch Deck by Slidesgo">
  <a:themeElements>
    <a:clrScheme name="Simple Light">
      <a:dk1>
        <a:srgbClr val="17162E"/>
      </a:dk1>
      <a:lt1>
        <a:srgbClr val="FFFFFF"/>
      </a:lt1>
      <a:dk2>
        <a:srgbClr val="2A2747"/>
      </a:dk2>
      <a:lt2>
        <a:srgbClr val="A9F5B4"/>
      </a:lt2>
      <a:accent1>
        <a:srgbClr val="88C591"/>
      </a:accent1>
      <a:accent2>
        <a:srgbClr val="D5F979"/>
      </a:accent2>
      <a:accent3>
        <a:srgbClr val="A9F5B4"/>
      </a:accent3>
      <a:accent4>
        <a:srgbClr val="88C591"/>
      </a:accent4>
      <a:accent5>
        <a:srgbClr val="D5F979"/>
      </a:accent5>
      <a:accent6>
        <a:srgbClr val="A9F5B4"/>
      </a:accent6>
      <a:hlink>
        <a:srgbClr val="D5F9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